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4"/>
  </p:sldMasterIdLst>
  <p:notesMasterIdLst>
    <p:notesMasterId r:id="rId34"/>
  </p:notesMasterIdLst>
  <p:handoutMasterIdLst>
    <p:handoutMasterId r:id="rId35"/>
  </p:handoutMasterIdLst>
  <p:sldIdLst>
    <p:sldId id="256" r:id="rId5"/>
    <p:sldId id="641" r:id="rId6"/>
    <p:sldId id="272" r:id="rId7"/>
    <p:sldId id="630" r:id="rId8"/>
    <p:sldId id="280" r:id="rId9"/>
    <p:sldId id="650" r:id="rId10"/>
    <p:sldId id="636" r:id="rId11"/>
    <p:sldId id="648" r:id="rId12"/>
    <p:sldId id="640" r:id="rId13"/>
    <p:sldId id="273" r:id="rId14"/>
    <p:sldId id="260" r:id="rId15"/>
    <p:sldId id="651" r:id="rId16"/>
    <p:sldId id="644" r:id="rId17"/>
    <p:sldId id="274" r:id="rId18"/>
    <p:sldId id="645" r:id="rId19"/>
    <p:sldId id="643" r:id="rId20"/>
    <p:sldId id="652" r:id="rId21"/>
    <p:sldId id="631" r:id="rId22"/>
    <p:sldId id="276" r:id="rId23"/>
    <p:sldId id="632" r:id="rId24"/>
    <p:sldId id="633" r:id="rId25"/>
    <p:sldId id="634" r:id="rId26"/>
    <p:sldId id="635" r:id="rId27"/>
    <p:sldId id="647" r:id="rId28"/>
    <p:sldId id="277" r:id="rId29"/>
    <p:sldId id="278" r:id="rId30"/>
    <p:sldId id="637" r:id="rId31"/>
    <p:sldId id="642" r:id="rId32"/>
    <p:sldId id="615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zeokonkwo, Francesca - ezeokofc" initials="EF-e" lastIdx="1" clrIdx="0">
    <p:extLst>
      <p:ext uri="{19B8F6BF-5375-455C-9EA6-DF929625EA0E}">
        <p15:presenceInfo xmlns:p15="http://schemas.microsoft.com/office/powerpoint/2012/main" userId="S-1-5-21-1980385058-2169291792-3532307926-2981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82402" autoAdjust="0"/>
  </p:normalViewPr>
  <p:slideViewPr>
    <p:cSldViewPr snapToGrid="0" showGuides="1">
      <p:cViewPr varScale="1">
        <p:scale>
          <a:sx n="94" d="100"/>
          <a:sy n="94" d="100"/>
        </p:scale>
        <p:origin x="115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F19192-EA85-43E2-87BB-16EFA0F2714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7B28D0-E3C3-4F56-82EA-F7926076E438}">
      <dgm:prSet/>
      <dgm:spPr/>
      <dgm:t>
        <a:bodyPr/>
        <a:lstStyle/>
        <a:p>
          <a:r>
            <a:rPr lang="en-US" b="0" i="0" dirty="0"/>
            <a:t>Detrimental effect on health </a:t>
          </a:r>
          <a:endParaRPr lang="en-US" dirty="0"/>
        </a:p>
      </dgm:t>
    </dgm:pt>
    <dgm:pt modelId="{E3B81DEB-8A71-402C-ACB5-F852B0C51B64}" type="parTrans" cxnId="{D32ABD68-AE60-4D52-8984-EFCA52CAC959}">
      <dgm:prSet/>
      <dgm:spPr/>
      <dgm:t>
        <a:bodyPr/>
        <a:lstStyle/>
        <a:p>
          <a:endParaRPr lang="en-US"/>
        </a:p>
      </dgm:t>
    </dgm:pt>
    <dgm:pt modelId="{EA561D8C-46C8-4B89-AAE6-C5A624EF70B1}" type="sibTrans" cxnId="{D32ABD68-AE60-4D52-8984-EFCA52CAC959}">
      <dgm:prSet/>
      <dgm:spPr/>
      <dgm:t>
        <a:bodyPr/>
        <a:lstStyle/>
        <a:p>
          <a:endParaRPr lang="en-US"/>
        </a:p>
      </dgm:t>
    </dgm:pt>
    <dgm:pt modelId="{C18A762E-6160-405E-9F8E-72B23C3BF850}">
      <dgm:prSet/>
      <dgm:spPr/>
      <dgm:t>
        <a:bodyPr/>
        <a:lstStyle/>
        <a:p>
          <a:r>
            <a:rPr lang="en-US" b="0" i="0" dirty="0"/>
            <a:t>Limited research </a:t>
          </a:r>
          <a:endParaRPr lang="en-US" dirty="0"/>
        </a:p>
      </dgm:t>
    </dgm:pt>
    <dgm:pt modelId="{19C4F8F9-F963-4B64-809B-B59859578FA1}" type="parTrans" cxnId="{13525898-4CAE-43C4-88CE-0FEBBD15EA0B}">
      <dgm:prSet/>
      <dgm:spPr/>
      <dgm:t>
        <a:bodyPr/>
        <a:lstStyle/>
        <a:p>
          <a:endParaRPr lang="en-US"/>
        </a:p>
      </dgm:t>
    </dgm:pt>
    <dgm:pt modelId="{3F019970-6DDE-4DDD-B37A-7DC4A2BFA36F}" type="sibTrans" cxnId="{13525898-4CAE-43C4-88CE-0FEBBD15EA0B}">
      <dgm:prSet/>
      <dgm:spPr/>
      <dgm:t>
        <a:bodyPr/>
        <a:lstStyle/>
        <a:p>
          <a:endParaRPr lang="en-US"/>
        </a:p>
      </dgm:t>
    </dgm:pt>
    <dgm:pt modelId="{743D4EEC-6530-4823-A83E-EE22BEB278BA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Nurses' unique opportunity  </a:t>
          </a:r>
          <a:endParaRPr lang="en-US" dirty="0"/>
        </a:p>
      </dgm:t>
    </dgm:pt>
    <dgm:pt modelId="{94313CE8-6B4D-4E2D-8444-248729DB1181}" type="parTrans" cxnId="{4100981A-F6CD-44AE-9D2B-9D7BEE7CFBAF}">
      <dgm:prSet/>
      <dgm:spPr/>
      <dgm:t>
        <a:bodyPr/>
        <a:lstStyle/>
        <a:p>
          <a:endParaRPr lang="en-US"/>
        </a:p>
      </dgm:t>
    </dgm:pt>
    <dgm:pt modelId="{379451AF-B123-4AF7-8C9B-CD8280EB9979}" type="sibTrans" cxnId="{4100981A-F6CD-44AE-9D2B-9D7BEE7CFBAF}">
      <dgm:prSet/>
      <dgm:spPr/>
      <dgm:t>
        <a:bodyPr/>
        <a:lstStyle/>
        <a:p>
          <a:endParaRPr lang="en-US"/>
        </a:p>
      </dgm:t>
    </dgm:pt>
    <dgm:pt modelId="{473C37A9-A687-499E-BA8C-F6ECB0779794}" type="pres">
      <dgm:prSet presAssocID="{C4F19192-EA85-43E2-87BB-16EFA0F2714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B0C91DB-00A2-4AA9-94D9-F7B58F02053C}" type="pres">
      <dgm:prSet presAssocID="{E57B28D0-E3C3-4F56-82EA-F7926076E438}" presName="hierRoot1" presStyleCnt="0"/>
      <dgm:spPr/>
    </dgm:pt>
    <dgm:pt modelId="{C069F34B-DFC9-4B6F-A2EF-6D1C1AC9A545}" type="pres">
      <dgm:prSet presAssocID="{E57B28D0-E3C3-4F56-82EA-F7926076E438}" presName="composite" presStyleCnt="0"/>
      <dgm:spPr/>
    </dgm:pt>
    <dgm:pt modelId="{18C0AD16-3F1C-4F8E-BD11-56286C692148}" type="pres">
      <dgm:prSet presAssocID="{E57B28D0-E3C3-4F56-82EA-F7926076E438}" presName="background" presStyleLbl="node0" presStyleIdx="0" presStyleCnt="3"/>
      <dgm:spPr/>
    </dgm:pt>
    <dgm:pt modelId="{4B622BB5-8E65-4E84-B347-5D22EEC74DD1}" type="pres">
      <dgm:prSet presAssocID="{E57B28D0-E3C3-4F56-82EA-F7926076E438}" presName="text" presStyleLbl="fgAcc0" presStyleIdx="0" presStyleCnt="3">
        <dgm:presLayoutVars>
          <dgm:chPref val="3"/>
        </dgm:presLayoutVars>
      </dgm:prSet>
      <dgm:spPr/>
    </dgm:pt>
    <dgm:pt modelId="{56532C27-9974-48F4-B9FF-9C19D448F342}" type="pres">
      <dgm:prSet presAssocID="{E57B28D0-E3C3-4F56-82EA-F7926076E438}" presName="hierChild2" presStyleCnt="0"/>
      <dgm:spPr/>
    </dgm:pt>
    <dgm:pt modelId="{C435EE91-47C1-444B-82CC-4B4937874E03}" type="pres">
      <dgm:prSet presAssocID="{C18A762E-6160-405E-9F8E-72B23C3BF850}" presName="hierRoot1" presStyleCnt="0"/>
      <dgm:spPr/>
    </dgm:pt>
    <dgm:pt modelId="{04701CB4-9CB2-46EF-831C-0B9FF40C51C6}" type="pres">
      <dgm:prSet presAssocID="{C18A762E-6160-405E-9F8E-72B23C3BF850}" presName="composite" presStyleCnt="0"/>
      <dgm:spPr/>
    </dgm:pt>
    <dgm:pt modelId="{A646BA03-2CC6-4C72-8681-5F7E4E5B4913}" type="pres">
      <dgm:prSet presAssocID="{C18A762E-6160-405E-9F8E-72B23C3BF850}" presName="background" presStyleLbl="node0" presStyleIdx="1" presStyleCnt="3"/>
      <dgm:spPr/>
    </dgm:pt>
    <dgm:pt modelId="{82AF9409-D60C-40C3-A1E2-1ED21C7F8CBA}" type="pres">
      <dgm:prSet presAssocID="{C18A762E-6160-405E-9F8E-72B23C3BF850}" presName="text" presStyleLbl="fgAcc0" presStyleIdx="1" presStyleCnt="3">
        <dgm:presLayoutVars>
          <dgm:chPref val="3"/>
        </dgm:presLayoutVars>
      </dgm:prSet>
      <dgm:spPr/>
    </dgm:pt>
    <dgm:pt modelId="{5D804A93-5DD9-40C4-B90F-2BC89673B797}" type="pres">
      <dgm:prSet presAssocID="{C18A762E-6160-405E-9F8E-72B23C3BF850}" presName="hierChild2" presStyleCnt="0"/>
      <dgm:spPr/>
    </dgm:pt>
    <dgm:pt modelId="{A767AEA5-91F4-4BBF-8DCD-3E2710DC15ED}" type="pres">
      <dgm:prSet presAssocID="{743D4EEC-6530-4823-A83E-EE22BEB278BA}" presName="hierRoot1" presStyleCnt="0"/>
      <dgm:spPr/>
    </dgm:pt>
    <dgm:pt modelId="{2F12AD72-F06D-4486-906D-133CE02586C5}" type="pres">
      <dgm:prSet presAssocID="{743D4EEC-6530-4823-A83E-EE22BEB278BA}" presName="composite" presStyleCnt="0"/>
      <dgm:spPr/>
    </dgm:pt>
    <dgm:pt modelId="{DEDE020B-DD0B-4D17-91EA-1B85886A283A}" type="pres">
      <dgm:prSet presAssocID="{743D4EEC-6530-4823-A83E-EE22BEB278BA}" presName="background" presStyleLbl="node0" presStyleIdx="2" presStyleCnt="3"/>
      <dgm:spPr/>
    </dgm:pt>
    <dgm:pt modelId="{5BC86343-8240-4753-81C2-448AD74AB663}" type="pres">
      <dgm:prSet presAssocID="{743D4EEC-6530-4823-A83E-EE22BEB278BA}" presName="text" presStyleLbl="fgAcc0" presStyleIdx="2" presStyleCnt="3">
        <dgm:presLayoutVars>
          <dgm:chPref val="3"/>
        </dgm:presLayoutVars>
      </dgm:prSet>
      <dgm:spPr/>
    </dgm:pt>
    <dgm:pt modelId="{1B451EEE-A4CA-452A-8D0F-B44EC03E0980}" type="pres">
      <dgm:prSet presAssocID="{743D4EEC-6530-4823-A83E-EE22BEB278BA}" presName="hierChild2" presStyleCnt="0"/>
      <dgm:spPr/>
    </dgm:pt>
  </dgm:ptLst>
  <dgm:cxnLst>
    <dgm:cxn modelId="{D08DC114-16DE-4448-9A13-94076B592DC5}" type="presOf" srcId="{E57B28D0-E3C3-4F56-82EA-F7926076E438}" destId="{4B622BB5-8E65-4E84-B347-5D22EEC74DD1}" srcOrd="0" destOrd="0" presId="urn:microsoft.com/office/officeart/2005/8/layout/hierarchy1"/>
    <dgm:cxn modelId="{4100981A-F6CD-44AE-9D2B-9D7BEE7CFBAF}" srcId="{C4F19192-EA85-43E2-87BB-16EFA0F27144}" destId="{743D4EEC-6530-4823-A83E-EE22BEB278BA}" srcOrd="2" destOrd="0" parTransId="{94313CE8-6B4D-4E2D-8444-248729DB1181}" sibTransId="{379451AF-B123-4AF7-8C9B-CD8280EB9979}"/>
    <dgm:cxn modelId="{3F5DFE1A-B44F-4789-B918-756AC1780C0F}" type="presOf" srcId="{743D4EEC-6530-4823-A83E-EE22BEB278BA}" destId="{5BC86343-8240-4753-81C2-448AD74AB663}" srcOrd="0" destOrd="0" presId="urn:microsoft.com/office/officeart/2005/8/layout/hierarchy1"/>
    <dgm:cxn modelId="{D32ABD68-AE60-4D52-8984-EFCA52CAC959}" srcId="{C4F19192-EA85-43E2-87BB-16EFA0F27144}" destId="{E57B28D0-E3C3-4F56-82EA-F7926076E438}" srcOrd="0" destOrd="0" parTransId="{E3B81DEB-8A71-402C-ACB5-F852B0C51B64}" sibTransId="{EA561D8C-46C8-4B89-AAE6-C5A624EF70B1}"/>
    <dgm:cxn modelId="{13525898-4CAE-43C4-88CE-0FEBBD15EA0B}" srcId="{C4F19192-EA85-43E2-87BB-16EFA0F27144}" destId="{C18A762E-6160-405E-9F8E-72B23C3BF850}" srcOrd="1" destOrd="0" parTransId="{19C4F8F9-F963-4B64-809B-B59859578FA1}" sibTransId="{3F019970-6DDE-4DDD-B37A-7DC4A2BFA36F}"/>
    <dgm:cxn modelId="{B6226EEB-B674-4E63-ACA9-EEACACEBD423}" type="presOf" srcId="{C4F19192-EA85-43E2-87BB-16EFA0F27144}" destId="{473C37A9-A687-499E-BA8C-F6ECB0779794}" srcOrd="0" destOrd="0" presId="urn:microsoft.com/office/officeart/2005/8/layout/hierarchy1"/>
    <dgm:cxn modelId="{3460C5F5-D234-46D6-B67E-F79A3F8E15B1}" type="presOf" srcId="{C18A762E-6160-405E-9F8E-72B23C3BF850}" destId="{82AF9409-D60C-40C3-A1E2-1ED21C7F8CBA}" srcOrd="0" destOrd="0" presId="urn:microsoft.com/office/officeart/2005/8/layout/hierarchy1"/>
    <dgm:cxn modelId="{9C5B11EC-A1BC-4745-8E9E-DA2AF29CAC95}" type="presParOf" srcId="{473C37A9-A687-499E-BA8C-F6ECB0779794}" destId="{2B0C91DB-00A2-4AA9-94D9-F7B58F02053C}" srcOrd="0" destOrd="0" presId="urn:microsoft.com/office/officeart/2005/8/layout/hierarchy1"/>
    <dgm:cxn modelId="{1474E1BF-AED1-4C3A-BC8F-4666BC15AFFE}" type="presParOf" srcId="{2B0C91DB-00A2-4AA9-94D9-F7B58F02053C}" destId="{C069F34B-DFC9-4B6F-A2EF-6D1C1AC9A545}" srcOrd="0" destOrd="0" presId="urn:microsoft.com/office/officeart/2005/8/layout/hierarchy1"/>
    <dgm:cxn modelId="{91405048-9357-427D-A6AC-633B8F6F1AD3}" type="presParOf" srcId="{C069F34B-DFC9-4B6F-A2EF-6D1C1AC9A545}" destId="{18C0AD16-3F1C-4F8E-BD11-56286C692148}" srcOrd="0" destOrd="0" presId="urn:microsoft.com/office/officeart/2005/8/layout/hierarchy1"/>
    <dgm:cxn modelId="{A6F34360-76A6-4224-B97E-8ACDDC803B3B}" type="presParOf" srcId="{C069F34B-DFC9-4B6F-A2EF-6D1C1AC9A545}" destId="{4B622BB5-8E65-4E84-B347-5D22EEC74DD1}" srcOrd="1" destOrd="0" presId="urn:microsoft.com/office/officeart/2005/8/layout/hierarchy1"/>
    <dgm:cxn modelId="{DA5E7C3E-64A8-4D5C-B8B4-22F69AD17564}" type="presParOf" srcId="{2B0C91DB-00A2-4AA9-94D9-F7B58F02053C}" destId="{56532C27-9974-48F4-B9FF-9C19D448F342}" srcOrd="1" destOrd="0" presId="urn:microsoft.com/office/officeart/2005/8/layout/hierarchy1"/>
    <dgm:cxn modelId="{054649E2-A66D-4154-8292-8F480F91F317}" type="presParOf" srcId="{473C37A9-A687-499E-BA8C-F6ECB0779794}" destId="{C435EE91-47C1-444B-82CC-4B4937874E03}" srcOrd="1" destOrd="0" presId="urn:microsoft.com/office/officeart/2005/8/layout/hierarchy1"/>
    <dgm:cxn modelId="{1C11EE53-0B95-4D9E-965F-2709888B9078}" type="presParOf" srcId="{C435EE91-47C1-444B-82CC-4B4937874E03}" destId="{04701CB4-9CB2-46EF-831C-0B9FF40C51C6}" srcOrd="0" destOrd="0" presId="urn:microsoft.com/office/officeart/2005/8/layout/hierarchy1"/>
    <dgm:cxn modelId="{B66D1D87-1752-486C-AA76-9C3537F4CCCC}" type="presParOf" srcId="{04701CB4-9CB2-46EF-831C-0B9FF40C51C6}" destId="{A646BA03-2CC6-4C72-8681-5F7E4E5B4913}" srcOrd="0" destOrd="0" presId="urn:microsoft.com/office/officeart/2005/8/layout/hierarchy1"/>
    <dgm:cxn modelId="{CA311689-12FD-4DF0-95FA-234E9976931D}" type="presParOf" srcId="{04701CB4-9CB2-46EF-831C-0B9FF40C51C6}" destId="{82AF9409-D60C-40C3-A1E2-1ED21C7F8CBA}" srcOrd="1" destOrd="0" presId="urn:microsoft.com/office/officeart/2005/8/layout/hierarchy1"/>
    <dgm:cxn modelId="{971FFA43-78AB-469C-A33D-F82FB1CA2787}" type="presParOf" srcId="{C435EE91-47C1-444B-82CC-4B4937874E03}" destId="{5D804A93-5DD9-40C4-B90F-2BC89673B797}" srcOrd="1" destOrd="0" presId="urn:microsoft.com/office/officeart/2005/8/layout/hierarchy1"/>
    <dgm:cxn modelId="{A76C6DB3-04E6-4591-B1F1-5F8E5D691E21}" type="presParOf" srcId="{473C37A9-A687-499E-BA8C-F6ECB0779794}" destId="{A767AEA5-91F4-4BBF-8DCD-3E2710DC15ED}" srcOrd="2" destOrd="0" presId="urn:microsoft.com/office/officeart/2005/8/layout/hierarchy1"/>
    <dgm:cxn modelId="{63452BA1-F4EF-434A-89FF-5651A48AC9A9}" type="presParOf" srcId="{A767AEA5-91F4-4BBF-8DCD-3E2710DC15ED}" destId="{2F12AD72-F06D-4486-906D-133CE02586C5}" srcOrd="0" destOrd="0" presId="urn:microsoft.com/office/officeart/2005/8/layout/hierarchy1"/>
    <dgm:cxn modelId="{1DE0F303-E217-4EC7-BE3B-D21A39788DFA}" type="presParOf" srcId="{2F12AD72-F06D-4486-906D-133CE02586C5}" destId="{DEDE020B-DD0B-4D17-91EA-1B85886A283A}" srcOrd="0" destOrd="0" presId="urn:microsoft.com/office/officeart/2005/8/layout/hierarchy1"/>
    <dgm:cxn modelId="{B642C514-1089-43E6-9AFA-143C31FFB152}" type="presParOf" srcId="{2F12AD72-F06D-4486-906D-133CE02586C5}" destId="{5BC86343-8240-4753-81C2-448AD74AB663}" srcOrd="1" destOrd="0" presId="urn:microsoft.com/office/officeart/2005/8/layout/hierarchy1"/>
    <dgm:cxn modelId="{5A53FB89-B3EB-4C6A-8845-D4BE9F1FBA45}" type="presParOf" srcId="{A767AEA5-91F4-4BBF-8DCD-3E2710DC15ED}" destId="{1B451EEE-A4CA-452A-8D0F-B44EC03E098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5C9A0D-F7A2-491B-A0DE-4B61CB0C583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73947D-DEEB-4356-A514-E8FC69EE3953}">
      <dgm:prSet/>
      <dgm:spPr/>
      <dgm:t>
        <a:bodyPr/>
        <a:lstStyle/>
        <a:p>
          <a:r>
            <a:rPr lang="en-US" b="1" dirty="0"/>
            <a:t>What is LONELINESS </a:t>
          </a:r>
        </a:p>
      </dgm:t>
    </dgm:pt>
    <dgm:pt modelId="{B93AF8DA-68E3-4464-9CD3-6DC698F6B965}" type="parTrans" cxnId="{CCC58DB6-0FB7-440C-B0AB-CD49877E89A4}">
      <dgm:prSet/>
      <dgm:spPr/>
      <dgm:t>
        <a:bodyPr/>
        <a:lstStyle/>
        <a:p>
          <a:endParaRPr lang="en-US"/>
        </a:p>
      </dgm:t>
    </dgm:pt>
    <dgm:pt modelId="{0CAB8406-B0DA-4AD1-BD9F-7636E5791E98}" type="sibTrans" cxnId="{CCC58DB6-0FB7-440C-B0AB-CD49877E89A4}">
      <dgm:prSet/>
      <dgm:spPr/>
      <dgm:t>
        <a:bodyPr/>
        <a:lstStyle/>
        <a:p>
          <a:endParaRPr lang="en-US"/>
        </a:p>
      </dgm:t>
    </dgm:pt>
    <dgm:pt modelId="{A533536F-6866-4432-9C10-E13FCB235E85}">
      <dgm:prSet/>
      <dgm:spPr/>
      <dgm:t>
        <a:bodyPr/>
        <a:lstStyle/>
        <a:p>
          <a:r>
            <a:rPr lang="en-US" dirty="0"/>
            <a:t>Subjective feeling </a:t>
          </a:r>
        </a:p>
      </dgm:t>
    </dgm:pt>
    <dgm:pt modelId="{6AC38870-E857-4A1B-A8E1-9077B9C60C20}" type="parTrans" cxnId="{4629F065-B4E6-4365-8690-043322D2B103}">
      <dgm:prSet/>
      <dgm:spPr/>
      <dgm:t>
        <a:bodyPr/>
        <a:lstStyle/>
        <a:p>
          <a:endParaRPr lang="en-US"/>
        </a:p>
      </dgm:t>
    </dgm:pt>
    <dgm:pt modelId="{3F56FC89-C0B8-47B8-A748-5D7B01EB0ADF}" type="sibTrans" cxnId="{4629F065-B4E6-4365-8690-043322D2B103}">
      <dgm:prSet/>
      <dgm:spPr/>
      <dgm:t>
        <a:bodyPr/>
        <a:lstStyle/>
        <a:p>
          <a:endParaRPr lang="en-US"/>
        </a:p>
      </dgm:t>
    </dgm:pt>
    <dgm:pt modelId="{39596183-1298-4665-B7CD-BCCF232165C6}">
      <dgm:prSet/>
      <dgm:spPr/>
      <dgm:t>
        <a:bodyPr/>
        <a:lstStyle/>
        <a:p>
          <a:r>
            <a:rPr lang="en-US"/>
            <a:t>One’s desired level of social relationship not met</a:t>
          </a:r>
        </a:p>
      </dgm:t>
    </dgm:pt>
    <dgm:pt modelId="{C2DAAB61-38AF-46FA-9073-E1501E756D56}" type="parTrans" cxnId="{2ED3A9F1-DDA2-4EC9-9FE6-8032D4BE757F}">
      <dgm:prSet/>
      <dgm:spPr/>
      <dgm:t>
        <a:bodyPr/>
        <a:lstStyle/>
        <a:p>
          <a:endParaRPr lang="en-US"/>
        </a:p>
      </dgm:t>
    </dgm:pt>
    <dgm:pt modelId="{51A68FBB-16E8-4501-9DAD-F8BB94D6961D}" type="sibTrans" cxnId="{2ED3A9F1-DDA2-4EC9-9FE6-8032D4BE757F}">
      <dgm:prSet/>
      <dgm:spPr/>
      <dgm:t>
        <a:bodyPr/>
        <a:lstStyle/>
        <a:p>
          <a:endParaRPr lang="en-US"/>
        </a:p>
      </dgm:t>
    </dgm:pt>
    <dgm:pt modelId="{14709478-4194-4C8B-B4C8-CC86FCAA996A}">
      <dgm:prSet/>
      <dgm:spPr/>
      <dgm:t>
        <a:bodyPr/>
        <a:lstStyle/>
        <a:p>
          <a:r>
            <a:rPr lang="en-US"/>
            <a:t>Note: </a:t>
          </a:r>
        </a:p>
      </dgm:t>
    </dgm:pt>
    <dgm:pt modelId="{FADA49B9-35BB-4352-9A03-1E4601272809}" type="parTrans" cxnId="{586557C5-06FA-4C7B-AFF7-6DEC8530E198}">
      <dgm:prSet/>
      <dgm:spPr/>
      <dgm:t>
        <a:bodyPr/>
        <a:lstStyle/>
        <a:p>
          <a:endParaRPr lang="en-US"/>
        </a:p>
      </dgm:t>
    </dgm:pt>
    <dgm:pt modelId="{384D0766-5A7F-475E-BD5B-D70A900E471E}" type="sibTrans" cxnId="{586557C5-06FA-4C7B-AFF7-6DEC8530E198}">
      <dgm:prSet/>
      <dgm:spPr/>
      <dgm:t>
        <a:bodyPr/>
        <a:lstStyle/>
        <a:p>
          <a:endParaRPr lang="en-US"/>
        </a:p>
      </dgm:t>
    </dgm:pt>
    <dgm:pt modelId="{FBE35AAC-6406-436B-A7F3-975E3A60BDD2}">
      <dgm:prSet/>
      <dgm:spPr/>
      <dgm:t>
        <a:bodyPr/>
        <a:lstStyle/>
        <a:p>
          <a:r>
            <a:rPr lang="en-US" dirty="0"/>
            <a:t>A person can be lonely in a crowd </a:t>
          </a:r>
        </a:p>
      </dgm:t>
    </dgm:pt>
    <dgm:pt modelId="{C3319041-8539-43C5-9395-69FBB4C0E2CF}" type="parTrans" cxnId="{DA0D7CE2-5198-4289-AB99-1AAF3C60018C}">
      <dgm:prSet/>
      <dgm:spPr/>
      <dgm:t>
        <a:bodyPr/>
        <a:lstStyle/>
        <a:p>
          <a:endParaRPr lang="en-US"/>
        </a:p>
      </dgm:t>
    </dgm:pt>
    <dgm:pt modelId="{BB7C273A-4BC3-4913-9222-250FC6D5F81A}" type="sibTrans" cxnId="{DA0D7CE2-5198-4289-AB99-1AAF3C60018C}">
      <dgm:prSet/>
      <dgm:spPr/>
      <dgm:t>
        <a:bodyPr/>
        <a:lstStyle/>
        <a:p>
          <a:endParaRPr lang="en-US"/>
        </a:p>
      </dgm:t>
    </dgm:pt>
    <dgm:pt modelId="{281EA57C-91D4-4F77-99DD-82DFA6C5324A}">
      <dgm:prSet/>
      <dgm:spPr/>
      <dgm:t>
        <a:bodyPr/>
        <a:lstStyle/>
        <a:p>
          <a:r>
            <a:rPr lang="en-US" dirty="0"/>
            <a:t>A person can live alone and not be lonely or socially isolated</a:t>
          </a:r>
        </a:p>
      </dgm:t>
    </dgm:pt>
    <dgm:pt modelId="{3F71F4E6-FAF1-4D95-887B-A52109D39A25}" type="parTrans" cxnId="{CC68BB0D-B3BC-45CD-B776-0B1865A30EE7}">
      <dgm:prSet/>
      <dgm:spPr/>
      <dgm:t>
        <a:bodyPr/>
        <a:lstStyle/>
        <a:p>
          <a:endParaRPr lang="en-US"/>
        </a:p>
      </dgm:t>
    </dgm:pt>
    <dgm:pt modelId="{D29BD173-F3E0-4FD2-BB0F-667FC65FD704}" type="sibTrans" cxnId="{CC68BB0D-B3BC-45CD-B776-0B1865A30EE7}">
      <dgm:prSet/>
      <dgm:spPr/>
      <dgm:t>
        <a:bodyPr/>
        <a:lstStyle/>
        <a:p>
          <a:endParaRPr lang="en-US"/>
        </a:p>
      </dgm:t>
    </dgm:pt>
    <dgm:pt modelId="{59AB9B8F-F111-49A9-99A3-70C4A567A1BC}" type="pres">
      <dgm:prSet presAssocID="{595C9A0D-F7A2-491B-A0DE-4B61CB0C583B}" presName="linear" presStyleCnt="0">
        <dgm:presLayoutVars>
          <dgm:dir/>
          <dgm:animLvl val="lvl"/>
          <dgm:resizeHandles val="exact"/>
        </dgm:presLayoutVars>
      </dgm:prSet>
      <dgm:spPr/>
    </dgm:pt>
    <dgm:pt modelId="{B51E2779-1609-4768-A2E7-96678797B2D9}" type="pres">
      <dgm:prSet presAssocID="{2773947D-DEEB-4356-A514-E8FC69EE3953}" presName="parentLin" presStyleCnt="0"/>
      <dgm:spPr/>
    </dgm:pt>
    <dgm:pt modelId="{5DE2EA84-54B5-4A70-B662-788FA683D4C3}" type="pres">
      <dgm:prSet presAssocID="{2773947D-DEEB-4356-A514-E8FC69EE3953}" presName="parentLeftMargin" presStyleLbl="node1" presStyleIdx="0" presStyleCnt="4"/>
      <dgm:spPr/>
    </dgm:pt>
    <dgm:pt modelId="{C9F74C2D-C127-439F-819F-2482967333E4}" type="pres">
      <dgm:prSet presAssocID="{2773947D-DEEB-4356-A514-E8FC69EE395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28CA790-0876-441D-9CB1-553E7B0860F8}" type="pres">
      <dgm:prSet presAssocID="{2773947D-DEEB-4356-A514-E8FC69EE3953}" presName="negativeSpace" presStyleCnt="0"/>
      <dgm:spPr/>
    </dgm:pt>
    <dgm:pt modelId="{B122B033-2DFF-440A-A302-3E4818676276}" type="pres">
      <dgm:prSet presAssocID="{2773947D-DEEB-4356-A514-E8FC69EE3953}" presName="childText" presStyleLbl="conFgAcc1" presStyleIdx="0" presStyleCnt="4">
        <dgm:presLayoutVars>
          <dgm:bulletEnabled val="1"/>
        </dgm:presLayoutVars>
      </dgm:prSet>
      <dgm:spPr/>
    </dgm:pt>
    <dgm:pt modelId="{A6590AED-C8B0-4B8D-9627-8270313B63A8}" type="pres">
      <dgm:prSet presAssocID="{0CAB8406-B0DA-4AD1-BD9F-7636E5791E98}" presName="spaceBetweenRectangles" presStyleCnt="0"/>
      <dgm:spPr/>
    </dgm:pt>
    <dgm:pt modelId="{7D1ADE77-9AC8-40A7-90F7-3BB908B7C62B}" type="pres">
      <dgm:prSet presAssocID="{A533536F-6866-4432-9C10-E13FCB235E85}" presName="parentLin" presStyleCnt="0"/>
      <dgm:spPr/>
    </dgm:pt>
    <dgm:pt modelId="{C2E31879-5028-4864-AB38-1CE50CBAC87C}" type="pres">
      <dgm:prSet presAssocID="{A533536F-6866-4432-9C10-E13FCB235E85}" presName="parentLeftMargin" presStyleLbl="node1" presStyleIdx="0" presStyleCnt="4"/>
      <dgm:spPr/>
    </dgm:pt>
    <dgm:pt modelId="{16C223CA-DA88-43C9-8063-782AEBA0AC13}" type="pres">
      <dgm:prSet presAssocID="{A533536F-6866-4432-9C10-E13FCB235E8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2D01E7A-CE6C-4C7E-944C-3D4466DE2568}" type="pres">
      <dgm:prSet presAssocID="{A533536F-6866-4432-9C10-E13FCB235E85}" presName="negativeSpace" presStyleCnt="0"/>
      <dgm:spPr/>
    </dgm:pt>
    <dgm:pt modelId="{6DDF1022-3A91-4C30-9DCD-5C63575E100F}" type="pres">
      <dgm:prSet presAssocID="{A533536F-6866-4432-9C10-E13FCB235E85}" presName="childText" presStyleLbl="conFgAcc1" presStyleIdx="1" presStyleCnt="4">
        <dgm:presLayoutVars>
          <dgm:bulletEnabled val="1"/>
        </dgm:presLayoutVars>
      </dgm:prSet>
      <dgm:spPr/>
    </dgm:pt>
    <dgm:pt modelId="{FA755798-5A12-4E89-9D6B-45BAEF60004E}" type="pres">
      <dgm:prSet presAssocID="{3F56FC89-C0B8-47B8-A748-5D7B01EB0ADF}" presName="spaceBetweenRectangles" presStyleCnt="0"/>
      <dgm:spPr/>
    </dgm:pt>
    <dgm:pt modelId="{8D4240D0-FEAF-4EDE-9EF8-7316B1AAF07E}" type="pres">
      <dgm:prSet presAssocID="{39596183-1298-4665-B7CD-BCCF232165C6}" presName="parentLin" presStyleCnt="0"/>
      <dgm:spPr/>
    </dgm:pt>
    <dgm:pt modelId="{F905F53E-2D60-49B5-A33D-F5A6563D6894}" type="pres">
      <dgm:prSet presAssocID="{39596183-1298-4665-B7CD-BCCF232165C6}" presName="parentLeftMargin" presStyleLbl="node1" presStyleIdx="1" presStyleCnt="4"/>
      <dgm:spPr/>
    </dgm:pt>
    <dgm:pt modelId="{C30964B1-A7C1-470C-B691-4CAAB4E300EA}" type="pres">
      <dgm:prSet presAssocID="{39596183-1298-4665-B7CD-BCCF232165C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447A37C-2486-452E-8758-158DB2EEE57E}" type="pres">
      <dgm:prSet presAssocID="{39596183-1298-4665-B7CD-BCCF232165C6}" presName="negativeSpace" presStyleCnt="0"/>
      <dgm:spPr/>
    </dgm:pt>
    <dgm:pt modelId="{E4FA0973-A68C-4994-A7EB-634C36AA3D4D}" type="pres">
      <dgm:prSet presAssocID="{39596183-1298-4665-B7CD-BCCF232165C6}" presName="childText" presStyleLbl="conFgAcc1" presStyleIdx="2" presStyleCnt="4">
        <dgm:presLayoutVars>
          <dgm:bulletEnabled val="1"/>
        </dgm:presLayoutVars>
      </dgm:prSet>
      <dgm:spPr/>
    </dgm:pt>
    <dgm:pt modelId="{E62214AB-356C-48E4-9948-B7746870DCD5}" type="pres">
      <dgm:prSet presAssocID="{51A68FBB-16E8-4501-9DAD-F8BB94D6961D}" presName="spaceBetweenRectangles" presStyleCnt="0"/>
      <dgm:spPr/>
    </dgm:pt>
    <dgm:pt modelId="{F0202214-3455-409E-8754-9BD9AB4C5485}" type="pres">
      <dgm:prSet presAssocID="{14709478-4194-4C8B-B4C8-CC86FCAA996A}" presName="parentLin" presStyleCnt="0"/>
      <dgm:spPr/>
    </dgm:pt>
    <dgm:pt modelId="{35C97080-F3F5-4FF2-922A-2164AC5A4262}" type="pres">
      <dgm:prSet presAssocID="{14709478-4194-4C8B-B4C8-CC86FCAA996A}" presName="parentLeftMargin" presStyleLbl="node1" presStyleIdx="2" presStyleCnt="4"/>
      <dgm:spPr/>
    </dgm:pt>
    <dgm:pt modelId="{662BEE9E-B910-4BC1-BF65-5178281AF707}" type="pres">
      <dgm:prSet presAssocID="{14709478-4194-4C8B-B4C8-CC86FCAA996A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10B3CC9-12EB-4799-B39D-B63B15A4196C}" type="pres">
      <dgm:prSet presAssocID="{14709478-4194-4C8B-B4C8-CC86FCAA996A}" presName="negativeSpace" presStyleCnt="0"/>
      <dgm:spPr/>
    </dgm:pt>
    <dgm:pt modelId="{4211DAEF-5E97-4EFF-A104-4C26C282EFF6}" type="pres">
      <dgm:prSet presAssocID="{14709478-4194-4C8B-B4C8-CC86FCAA996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DE5CB0C-0F67-4367-B772-181FE95CBC95}" type="presOf" srcId="{39596183-1298-4665-B7CD-BCCF232165C6}" destId="{F905F53E-2D60-49B5-A33D-F5A6563D6894}" srcOrd="0" destOrd="0" presId="urn:microsoft.com/office/officeart/2005/8/layout/list1"/>
    <dgm:cxn modelId="{CC68BB0D-B3BC-45CD-B776-0B1865A30EE7}" srcId="{14709478-4194-4C8B-B4C8-CC86FCAA996A}" destId="{281EA57C-91D4-4F77-99DD-82DFA6C5324A}" srcOrd="1" destOrd="0" parTransId="{3F71F4E6-FAF1-4D95-887B-A52109D39A25}" sibTransId="{D29BD173-F3E0-4FD2-BB0F-667FC65FD704}"/>
    <dgm:cxn modelId="{FF223713-1A11-4E0D-B34B-D33C75C5921B}" type="presOf" srcId="{14709478-4194-4C8B-B4C8-CC86FCAA996A}" destId="{35C97080-F3F5-4FF2-922A-2164AC5A4262}" srcOrd="0" destOrd="0" presId="urn:microsoft.com/office/officeart/2005/8/layout/list1"/>
    <dgm:cxn modelId="{E20E0043-A998-48CC-8914-699A34C41934}" type="presOf" srcId="{A533536F-6866-4432-9C10-E13FCB235E85}" destId="{16C223CA-DA88-43C9-8063-782AEBA0AC13}" srcOrd="1" destOrd="0" presId="urn:microsoft.com/office/officeart/2005/8/layout/list1"/>
    <dgm:cxn modelId="{4629F065-B4E6-4365-8690-043322D2B103}" srcId="{595C9A0D-F7A2-491B-A0DE-4B61CB0C583B}" destId="{A533536F-6866-4432-9C10-E13FCB235E85}" srcOrd="1" destOrd="0" parTransId="{6AC38870-E857-4A1B-A8E1-9077B9C60C20}" sibTransId="{3F56FC89-C0B8-47B8-A748-5D7B01EB0ADF}"/>
    <dgm:cxn modelId="{E6D2DC78-E6CE-4883-BCCB-DA1049B185A7}" type="presOf" srcId="{595C9A0D-F7A2-491B-A0DE-4B61CB0C583B}" destId="{59AB9B8F-F111-49A9-99A3-70C4A567A1BC}" srcOrd="0" destOrd="0" presId="urn:microsoft.com/office/officeart/2005/8/layout/list1"/>
    <dgm:cxn modelId="{8CF7DA7E-783E-4B97-8D66-91C6784E27AC}" type="presOf" srcId="{A533536F-6866-4432-9C10-E13FCB235E85}" destId="{C2E31879-5028-4864-AB38-1CE50CBAC87C}" srcOrd="0" destOrd="0" presId="urn:microsoft.com/office/officeart/2005/8/layout/list1"/>
    <dgm:cxn modelId="{8E89CDA1-4944-4940-A06D-D67E7F5BAFB5}" type="presOf" srcId="{2773947D-DEEB-4356-A514-E8FC69EE3953}" destId="{5DE2EA84-54B5-4A70-B662-788FA683D4C3}" srcOrd="0" destOrd="0" presId="urn:microsoft.com/office/officeart/2005/8/layout/list1"/>
    <dgm:cxn modelId="{CCC58DB6-0FB7-440C-B0AB-CD49877E89A4}" srcId="{595C9A0D-F7A2-491B-A0DE-4B61CB0C583B}" destId="{2773947D-DEEB-4356-A514-E8FC69EE3953}" srcOrd="0" destOrd="0" parTransId="{B93AF8DA-68E3-4464-9CD3-6DC698F6B965}" sibTransId="{0CAB8406-B0DA-4AD1-BD9F-7636E5791E98}"/>
    <dgm:cxn modelId="{F0C1EAC2-D512-4CF4-A572-48EFF90A03AE}" type="presOf" srcId="{281EA57C-91D4-4F77-99DD-82DFA6C5324A}" destId="{4211DAEF-5E97-4EFF-A104-4C26C282EFF6}" srcOrd="0" destOrd="1" presId="urn:microsoft.com/office/officeart/2005/8/layout/list1"/>
    <dgm:cxn modelId="{586557C5-06FA-4C7B-AFF7-6DEC8530E198}" srcId="{595C9A0D-F7A2-491B-A0DE-4B61CB0C583B}" destId="{14709478-4194-4C8B-B4C8-CC86FCAA996A}" srcOrd="3" destOrd="0" parTransId="{FADA49B9-35BB-4352-9A03-1E4601272809}" sibTransId="{384D0766-5A7F-475E-BD5B-D70A900E471E}"/>
    <dgm:cxn modelId="{633254D7-B00C-442F-A959-60789E15F783}" type="presOf" srcId="{14709478-4194-4C8B-B4C8-CC86FCAA996A}" destId="{662BEE9E-B910-4BC1-BF65-5178281AF707}" srcOrd="1" destOrd="0" presId="urn:microsoft.com/office/officeart/2005/8/layout/list1"/>
    <dgm:cxn modelId="{DA0D7CE2-5198-4289-AB99-1AAF3C60018C}" srcId="{14709478-4194-4C8B-B4C8-CC86FCAA996A}" destId="{FBE35AAC-6406-436B-A7F3-975E3A60BDD2}" srcOrd="0" destOrd="0" parTransId="{C3319041-8539-43C5-9395-69FBB4C0E2CF}" sibTransId="{BB7C273A-4BC3-4913-9222-250FC6D5F81A}"/>
    <dgm:cxn modelId="{63AFA7E2-FC52-4220-B6FE-72CDAFBF743B}" type="presOf" srcId="{2773947D-DEEB-4356-A514-E8FC69EE3953}" destId="{C9F74C2D-C127-439F-819F-2482967333E4}" srcOrd="1" destOrd="0" presId="urn:microsoft.com/office/officeart/2005/8/layout/list1"/>
    <dgm:cxn modelId="{8DA086E6-F0B0-4647-90D6-49FD558645D3}" type="presOf" srcId="{39596183-1298-4665-B7CD-BCCF232165C6}" destId="{C30964B1-A7C1-470C-B691-4CAAB4E300EA}" srcOrd="1" destOrd="0" presId="urn:microsoft.com/office/officeart/2005/8/layout/list1"/>
    <dgm:cxn modelId="{2ED3A9F1-DDA2-4EC9-9FE6-8032D4BE757F}" srcId="{595C9A0D-F7A2-491B-A0DE-4B61CB0C583B}" destId="{39596183-1298-4665-B7CD-BCCF232165C6}" srcOrd="2" destOrd="0" parTransId="{C2DAAB61-38AF-46FA-9073-E1501E756D56}" sibTransId="{51A68FBB-16E8-4501-9DAD-F8BB94D6961D}"/>
    <dgm:cxn modelId="{F250DCFA-9A98-4AB2-99A8-DB80C7CAB137}" type="presOf" srcId="{FBE35AAC-6406-436B-A7F3-975E3A60BDD2}" destId="{4211DAEF-5E97-4EFF-A104-4C26C282EFF6}" srcOrd="0" destOrd="0" presId="urn:microsoft.com/office/officeart/2005/8/layout/list1"/>
    <dgm:cxn modelId="{5767069B-91DD-4362-91A0-45F22F010C9F}" type="presParOf" srcId="{59AB9B8F-F111-49A9-99A3-70C4A567A1BC}" destId="{B51E2779-1609-4768-A2E7-96678797B2D9}" srcOrd="0" destOrd="0" presId="urn:microsoft.com/office/officeart/2005/8/layout/list1"/>
    <dgm:cxn modelId="{291B8085-D361-41D1-ADA1-7234204C0DBA}" type="presParOf" srcId="{B51E2779-1609-4768-A2E7-96678797B2D9}" destId="{5DE2EA84-54B5-4A70-B662-788FA683D4C3}" srcOrd="0" destOrd="0" presId="urn:microsoft.com/office/officeart/2005/8/layout/list1"/>
    <dgm:cxn modelId="{E4407E17-B952-4DC4-9423-B1AEBCEA073C}" type="presParOf" srcId="{B51E2779-1609-4768-A2E7-96678797B2D9}" destId="{C9F74C2D-C127-439F-819F-2482967333E4}" srcOrd="1" destOrd="0" presId="urn:microsoft.com/office/officeart/2005/8/layout/list1"/>
    <dgm:cxn modelId="{67174EC4-9B37-425B-B245-0E930A1E39F7}" type="presParOf" srcId="{59AB9B8F-F111-49A9-99A3-70C4A567A1BC}" destId="{F28CA790-0876-441D-9CB1-553E7B0860F8}" srcOrd="1" destOrd="0" presId="urn:microsoft.com/office/officeart/2005/8/layout/list1"/>
    <dgm:cxn modelId="{6F08237A-92F1-4088-8F76-BE85D3ABB59E}" type="presParOf" srcId="{59AB9B8F-F111-49A9-99A3-70C4A567A1BC}" destId="{B122B033-2DFF-440A-A302-3E4818676276}" srcOrd="2" destOrd="0" presId="urn:microsoft.com/office/officeart/2005/8/layout/list1"/>
    <dgm:cxn modelId="{E44FAE27-1FEF-4F53-AFCA-C8371E8D60F7}" type="presParOf" srcId="{59AB9B8F-F111-49A9-99A3-70C4A567A1BC}" destId="{A6590AED-C8B0-4B8D-9627-8270313B63A8}" srcOrd="3" destOrd="0" presId="urn:microsoft.com/office/officeart/2005/8/layout/list1"/>
    <dgm:cxn modelId="{D6447091-8E2E-4F84-A7C4-E73422629109}" type="presParOf" srcId="{59AB9B8F-F111-49A9-99A3-70C4A567A1BC}" destId="{7D1ADE77-9AC8-40A7-90F7-3BB908B7C62B}" srcOrd="4" destOrd="0" presId="urn:microsoft.com/office/officeart/2005/8/layout/list1"/>
    <dgm:cxn modelId="{E5520B1C-4753-433D-B443-91FFFF126F4D}" type="presParOf" srcId="{7D1ADE77-9AC8-40A7-90F7-3BB908B7C62B}" destId="{C2E31879-5028-4864-AB38-1CE50CBAC87C}" srcOrd="0" destOrd="0" presId="urn:microsoft.com/office/officeart/2005/8/layout/list1"/>
    <dgm:cxn modelId="{51612E9F-F8AB-46FB-9980-E87B47DA1C03}" type="presParOf" srcId="{7D1ADE77-9AC8-40A7-90F7-3BB908B7C62B}" destId="{16C223CA-DA88-43C9-8063-782AEBA0AC13}" srcOrd="1" destOrd="0" presId="urn:microsoft.com/office/officeart/2005/8/layout/list1"/>
    <dgm:cxn modelId="{6E9CF253-18C7-4229-9EC7-528AFEEB8C12}" type="presParOf" srcId="{59AB9B8F-F111-49A9-99A3-70C4A567A1BC}" destId="{F2D01E7A-CE6C-4C7E-944C-3D4466DE2568}" srcOrd="5" destOrd="0" presId="urn:microsoft.com/office/officeart/2005/8/layout/list1"/>
    <dgm:cxn modelId="{D38B5D0A-CDF6-4706-893B-ED8F72530093}" type="presParOf" srcId="{59AB9B8F-F111-49A9-99A3-70C4A567A1BC}" destId="{6DDF1022-3A91-4C30-9DCD-5C63575E100F}" srcOrd="6" destOrd="0" presId="urn:microsoft.com/office/officeart/2005/8/layout/list1"/>
    <dgm:cxn modelId="{F528C067-B3E4-4087-8FC5-90B744915F73}" type="presParOf" srcId="{59AB9B8F-F111-49A9-99A3-70C4A567A1BC}" destId="{FA755798-5A12-4E89-9D6B-45BAEF60004E}" srcOrd="7" destOrd="0" presId="urn:microsoft.com/office/officeart/2005/8/layout/list1"/>
    <dgm:cxn modelId="{BBF600C8-EFCD-4790-A218-34BF5EC69A90}" type="presParOf" srcId="{59AB9B8F-F111-49A9-99A3-70C4A567A1BC}" destId="{8D4240D0-FEAF-4EDE-9EF8-7316B1AAF07E}" srcOrd="8" destOrd="0" presId="urn:microsoft.com/office/officeart/2005/8/layout/list1"/>
    <dgm:cxn modelId="{9B564668-9556-4F31-9A85-9DF981820A6C}" type="presParOf" srcId="{8D4240D0-FEAF-4EDE-9EF8-7316B1AAF07E}" destId="{F905F53E-2D60-49B5-A33D-F5A6563D6894}" srcOrd="0" destOrd="0" presId="urn:microsoft.com/office/officeart/2005/8/layout/list1"/>
    <dgm:cxn modelId="{B6131AE2-B277-4200-B54A-BFF93BC9FC72}" type="presParOf" srcId="{8D4240D0-FEAF-4EDE-9EF8-7316B1AAF07E}" destId="{C30964B1-A7C1-470C-B691-4CAAB4E300EA}" srcOrd="1" destOrd="0" presId="urn:microsoft.com/office/officeart/2005/8/layout/list1"/>
    <dgm:cxn modelId="{C64BC1CA-C20F-4708-A96A-9C666645C781}" type="presParOf" srcId="{59AB9B8F-F111-49A9-99A3-70C4A567A1BC}" destId="{0447A37C-2486-452E-8758-158DB2EEE57E}" srcOrd="9" destOrd="0" presId="urn:microsoft.com/office/officeart/2005/8/layout/list1"/>
    <dgm:cxn modelId="{CE984806-A051-4D25-96B5-B7537919233F}" type="presParOf" srcId="{59AB9B8F-F111-49A9-99A3-70C4A567A1BC}" destId="{E4FA0973-A68C-4994-A7EB-634C36AA3D4D}" srcOrd="10" destOrd="0" presId="urn:microsoft.com/office/officeart/2005/8/layout/list1"/>
    <dgm:cxn modelId="{78F0E54F-2757-4473-B0BB-2806BFA15614}" type="presParOf" srcId="{59AB9B8F-F111-49A9-99A3-70C4A567A1BC}" destId="{E62214AB-356C-48E4-9948-B7746870DCD5}" srcOrd="11" destOrd="0" presId="urn:microsoft.com/office/officeart/2005/8/layout/list1"/>
    <dgm:cxn modelId="{247ECA03-821A-41D9-8D95-92C7C2ACFBA7}" type="presParOf" srcId="{59AB9B8F-F111-49A9-99A3-70C4A567A1BC}" destId="{F0202214-3455-409E-8754-9BD9AB4C5485}" srcOrd="12" destOrd="0" presId="urn:microsoft.com/office/officeart/2005/8/layout/list1"/>
    <dgm:cxn modelId="{A019C5CA-40D2-4EA1-85AF-D6D63D00A7A0}" type="presParOf" srcId="{F0202214-3455-409E-8754-9BD9AB4C5485}" destId="{35C97080-F3F5-4FF2-922A-2164AC5A4262}" srcOrd="0" destOrd="0" presId="urn:microsoft.com/office/officeart/2005/8/layout/list1"/>
    <dgm:cxn modelId="{DB54BA0C-D095-4C5B-837B-99A099D72028}" type="presParOf" srcId="{F0202214-3455-409E-8754-9BD9AB4C5485}" destId="{662BEE9E-B910-4BC1-BF65-5178281AF707}" srcOrd="1" destOrd="0" presId="urn:microsoft.com/office/officeart/2005/8/layout/list1"/>
    <dgm:cxn modelId="{2FEA8814-DC5B-47C1-8A82-EDD8D6D6A83A}" type="presParOf" srcId="{59AB9B8F-F111-49A9-99A3-70C4A567A1BC}" destId="{F10B3CC9-12EB-4799-B39D-B63B15A4196C}" srcOrd="13" destOrd="0" presId="urn:microsoft.com/office/officeart/2005/8/layout/list1"/>
    <dgm:cxn modelId="{95428D19-BBB5-477F-B48A-3116DA292FDE}" type="presParOf" srcId="{59AB9B8F-F111-49A9-99A3-70C4A567A1BC}" destId="{4211DAEF-5E97-4EFF-A104-4C26C282EFF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16/7/layout/LinearArrowProcessNumbered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F1B46E-22B2-4721-950C-8704487586DC}">
      <dgm:prSet phldrT="[Text]" custT="1"/>
      <dgm:spPr/>
      <dgm:t>
        <a:bodyPr/>
        <a:lstStyle/>
        <a:p>
          <a:r>
            <a: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What are the characteristics of studies that have investigated loneliness among older adults who are homebound? </a:t>
          </a:r>
          <a:endParaRPr lang="en-US" sz="2400" dirty="0"/>
        </a:p>
      </dgm:t>
    </dgm:pt>
    <dgm:pt modelId="{E8A66543-CC4D-4785-A93E-5B125E09F826}" type="parTrans" cxnId="{2C8317B2-2EBB-4589-86EA-C77B3B6E81AA}">
      <dgm:prSet/>
      <dgm:spPr/>
      <dgm:t>
        <a:bodyPr/>
        <a:lstStyle/>
        <a:p>
          <a:endParaRPr lang="en-US"/>
        </a:p>
      </dgm:t>
    </dgm:pt>
    <dgm:pt modelId="{A7E2530A-34E2-4E9F-BC78-8920BA140C41}" type="sibTrans" cxnId="{2C8317B2-2EBB-4589-86EA-C77B3B6E81AA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6352CA33-6755-44BE-808F-400DA4CF80A7}">
      <dgm:prSet phldrT="[Text]" custT="1"/>
      <dgm:spPr/>
      <dgm:t>
        <a:bodyPr/>
        <a:lstStyle/>
        <a:p>
          <a:r>
            <a: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What are the risk factors for homebound in older adults? </a:t>
          </a:r>
          <a:endParaRPr lang="en-US" sz="2400" dirty="0"/>
        </a:p>
      </dgm:t>
    </dgm:pt>
    <dgm:pt modelId="{AEB59203-63BA-4A96-BADC-40BAEBD9AA40}" type="parTrans" cxnId="{82BAE5DD-3A79-4870-9019-1254385E0650}">
      <dgm:prSet/>
      <dgm:spPr/>
      <dgm:t>
        <a:bodyPr/>
        <a:lstStyle/>
        <a:p>
          <a:endParaRPr lang="en-US"/>
        </a:p>
      </dgm:t>
    </dgm:pt>
    <dgm:pt modelId="{AAB4CF73-4B9B-4AA0-9074-16C2D2AE00A1}" type="sibTrans" cxnId="{82BAE5DD-3A79-4870-9019-1254385E0650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7FCE83D9-631B-4420-BBFC-CA0AFA59F747}">
      <dgm:prSet phldrT="[Text]" custT="1"/>
      <dgm:spPr/>
      <dgm:t>
        <a:bodyPr/>
        <a:lstStyle/>
        <a:p>
          <a:r>
            <a: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What coping strategies to reduce loneliness were reported in these studies?</a:t>
          </a:r>
          <a:endParaRPr lang="en-US" sz="2400" dirty="0"/>
        </a:p>
      </dgm:t>
    </dgm:pt>
    <dgm:pt modelId="{1B48A0DE-4031-4D45-86A1-94CDAF68824A}" type="sibTrans" cxnId="{E572418E-4340-4448-940D-253A2FA3B9B3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C61EC981-13FA-4710-B079-D35692EEB764}" type="parTrans" cxnId="{E572418E-4340-4448-940D-253A2FA3B9B3}">
      <dgm:prSet/>
      <dgm:spPr/>
      <dgm:t>
        <a:bodyPr/>
        <a:lstStyle/>
        <a:p>
          <a:endParaRPr lang="en-US"/>
        </a:p>
      </dgm:t>
    </dgm:pt>
    <dgm:pt modelId="{333D0A92-3CEF-4CB1-8DC8-B29176CD3017}" type="pres">
      <dgm:prSet presAssocID="{00C18FBF-3FF5-4C16-97CF-AF03740D7AB6}" presName="linearFlow" presStyleCnt="0">
        <dgm:presLayoutVars>
          <dgm:dir/>
          <dgm:animLvl val="lvl"/>
          <dgm:resizeHandles val="exact"/>
        </dgm:presLayoutVars>
      </dgm:prSet>
      <dgm:spPr/>
    </dgm:pt>
    <dgm:pt modelId="{5AFAFACE-0893-43A6-BEBB-38AA82F268AF}" type="pres">
      <dgm:prSet presAssocID="{B4F1B46E-22B2-4721-950C-8704487586DC}" presName="compositeNode" presStyleCnt="0"/>
      <dgm:spPr/>
    </dgm:pt>
    <dgm:pt modelId="{3D0DDA00-7F29-40D4-86CF-943212F38907}" type="pres">
      <dgm:prSet presAssocID="{B4F1B46E-22B2-4721-950C-8704487586DC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70138D8-BB90-4E68-8FD9-2311BF70D1E3}" type="pres">
      <dgm:prSet presAssocID="{B4F1B46E-22B2-4721-950C-8704487586DC}" presName="parSh" presStyleCnt="0"/>
      <dgm:spPr/>
    </dgm:pt>
    <dgm:pt modelId="{0FF7B368-33C4-497B-AFF6-71956A78AA05}" type="pres">
      <dgm:prSet presAssocID="{B4F1B46E-22B2-4721-950C-8704487586DC}" presName="lineNode" presStyleLbl="alignAccFollowNode1" presStyleIdx="0" presStyleCnt="9"/>
      <dgm:spPr/>
    </dgm:pt>
    <dgm:pt modelId="{9328B973-8465-490F-8EF8-642113AD4A35}" type="pres">
      <dgm:prSet presAssocID="{B4F1B46E-22B2-4721-950C-8704487586DC}" presName="lineArrowNode" presStyleLbl="alignAccFollowNode1" presStyleIdx="1" presStyleCnt="9"/>
      <dgm:spPr/>
    </dgm:pt>
    <dgm:pt modelId="{512C644F-CF85-44C7-9F29-9C91B7EBB310}" type="pres">
      <dgm:prSet presAssocID="{A7E2530A-34E2-4E9F-BC78-8920BA140C41}" presName="sibTransNodeCircle" presStyleLbl="alignNode1" presStyleIdx="0" presStyleCnt="3">
        <dgm:presLayoutVars>
          <dgm:chMax val="0"/>
          <dgm:bulletEnabled/>
        </dgm:presLayoutVars>
      </dgm:prSet>
      <dgm:spPr/>
    </dgm:pt>
    <dgm:pt modelId="{D88FA459-8D49-4ABE-B8F3-96CE5D5AC424}" type="pres">
      <dgm:prSet presAssocID="{A7E2530A-34E2-4E9F-BC78-8920BA140C41}" presName="spacerBetweenCircleAndCallout" presStyleCnt="0">
        <dgm:presLayoutVars/>
      </dgm:prSet>
      <dgm:spPr/>
    </dgm:pt>
    <dgm:pt modelId="{F4C4F118-0045-472D-BC98-F35D730374DE}" type="pres">
      <dgm:prSet presAssocID="{B4F1B46E-22B2-4721-950C-8704487586DC}" presName="nodeText" presStyleLbl="alignAccFollowNode1" presStyleIdx="2" presStyleCnt="9">
        <dgm:presLayoutVars>
          <dgm:bulletEnabled val="1"/>
        </dgm:presLayoutVars>
      </dgm:prSet>
      <dgm:spPr/>
    </dgm:pt>
    <dgm:pt modelId="{69D829D5-7220-4479-8B0A-E95B6DFF7F56}" type="pres">
      <dgm:prSet presAssocID="{A7E2530A-34E2-4E9F-BC78-8920BA140C41}" presName="sibTransComposite" presStyleCnt="0"/>
      <dgm:spPr/>
    </dgm:pt>
    <dgm:pt modelId="{603E1993-3B7A-4512-9E65-B39EBF2CEED6}" type="pres">
      <dgm:prSet presAssocID="{6352CA33-6755-44BE-808F-400DA4CF80A7}" presName="compositeNode" presStyleCnt="0"/>
      <dgm:spPr/>
    </dgm:pt>
    <dgm:pt modelId="{A309ACDE-0260-4057-9A40-0A6C875DF0CB}" type="pres">
      <dgm:prSet presAssocID="{6352CA33-6755-44BE-808F-400DA4CF80A7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33291E1A-1344-463F-A324-6E17D33D476A}" type="pres">
      <dgm:prSet presAssocID="{6352CA33-6755-44BE-808F-400DA4CF80A7}" presName="parSh" presStyleCnt="0"/>
      <dgm:spPr/>
    </dgm:pt>
    <dgm:pt modelId="{F8798288-7922-4A20-861E-7FAEAA6D38CC}" type="pres">
      <dgm:prSet presAssocID="{6352CA33-6755-44BE-808F-400DA4CF80A7}" presName="lineNode" presStyleLbl="alignAccFollowNode1" presStyleIdx="3" presStyleCnt="9"/>
      <dgm:spPr/>
    </dgm:pt>
    <dgm:pt modelId="{E812F514-5539-4B7A-9AB9-932E8C4B39F9}" type="pres">
      <dgm:prSet presAssocID="{6352CA33-6755-44BE-808F-400DA4CF80A7}" presName="lineArrowNode" presStyleLbl="alignAccFollowNode1" presStyleIdx="4" presStyleCnt="9"/>
      <dgm:spPr/>
    </dgm:pt>
    <dgm:pt modelId="{3D00866A-7393-4817-9348-3FB8B13A508E}" type="pres">
      <dgm:prSet presAssocID="{AAB4CF73-4B9B-4AA0-9074-16C2D2AE00A1}" presName="sibTransNodeCircle" presStyleLbl="alignNode1" presStyleIdx="1" presStyleCnt="3">
        <dgm:presLayoutVars>
          <dgm:chMax val="0"/>
          <dgm:bulletEnabled/>
        </dgm:presLayoutVars>
      </dgm:prSet>
      <dgm:spPr/>
    </dgm:pt>
    <dgm:pt modelId="{096EA397-5301-4F66-897F-DCFF0C5B4E23}" type="pres">
      <dgm:prSet presAssocID="{AAB4CF73-4B9B-4AA0-9074-16C2D2AE00A1}" presName="spacerBetweenCircleAndCallout" presStyleCnt="0">
        <dgm:presLayoutVars/>
      </dgm:prSet>
      <dgm:spPr/>
    </dgm:pt>
    <dgm:pt modelId="{97F2608D-E083-47CB-8FB2-D1FC2E565E49}" type="pres">
      <dgm:prSet presAssocID="{6352CA33-6755-44BE-808F-400DA4CF80A7}" presName="nodeText" presStyleLbl="alignAccFollowNode1" presStyleIdx="5" presStyleCnt="9">
        <dgm:presLayoutVars>
          <dgm:bulletEnabled val="1"/>
        </dgm:presLayoutVars>
      </dgm:prSet>
      <dgm:spPr/>
    </dgm:pt>
    <dgm:pt modelId="{958B64B3-8A23-4EE2-81C7-E0C20A022CE2}" type="pres">
      <dgm:prSet presAssocID="{AAB4CF73-4B9B-4AA0-9074-16C2D2AE00A1}" presName="sibTransComposite" presStyleCnt="0"/>
      <dgm:spPr/>
    </dgm:pt>
    <dgm:pt modelId="{DAC1900B-3773-4BEA-9B28-01BF66059D85}" type="pres">
      <dgm:prSet presAssocID="{7FCE83D9-631B-4420-BBFC-CA0AFA59F747}" presName="compositeNode" presStyleCnt="0"/>
      <dgm:spPr/>
    </dgm:pt>
    <dgm:pt modelId="{6B27A6FF-6F3E-42E0-AEE5-A4F795CA6E33}" type="pres">
      <dgm:prSet presAssocID="{7FCE83D9-631B-4420-BBFC-CA0AFA59F747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354C57BA-0865-45B3-A6B8-8523F38B882C}" type="pres">
      <dgm:prSet presAssocID="{7FCE83D9-631B-4420-BBFC-CA0AFA59F747}" presName="parSh" presStyleCnt="0"/>
      <dgm:spPr/>
    </dgm:pt>
    <dgm:pt modelId="{99C4B94F-52E1-4F3C-BB8E-C746EEB3D478}" type="pres">
      <dgm:prSet presAssocID="{7FCE83D9-631B-4420-BBFC-CA0AFA59F747}" presName="lineNode" presStyleLbl="alignAccFollowNode1" presStyleIdx="6" presStyleCnt="9"/>
      <dgm:spPr/>
    </dgm:pt>
    <dgm:pt modelId="{FCCBD17A-6934-4EC8-A6D8-7D7A46CF7FDD}" type="pres">
      <dgm:prSet presAssocID="{7FCE83D9-631B-4420-BBFC-CA0AFA59F747}" presName="lineArrowNode" presStyleLbl="alignAccFollowNode1" presStyleIdx="7" presStyleCnt="9"/>
      <dgm:spPr/>
    </dgm:pt>
    <dgm:pt modelId="{7D5BF8CD-6E79-45A2-9CD5-0ACD1F445FDF}" type="pres">
      <dgm:prSet presAssocID="{1B48A0DE-4031-4D45-86A1-94CDAF68824A}" presName="sibTransNodeCircle" presStyleLbl="alignNode1" presStyleIdx="2" presStyleCnt="3">
        <dgm:presLayoutVars>
          <dgm:chMax val="0"/>
          <dgm:bulletEnabled/>
        </dgm:presLayoutVars>
      </dgm:prSet>
      <dgm:spPr/>
    </dgm:pt>
    <dgm:pt modelId="{B4F0EC70-A085-4E70-BA9B-E9DA6E1AEB71}" type="pres">
      <dgm:prSet presAssocID="{1B48A0DE-4031-4D45-86A1-94CDAF68824A}" presName="spacerBetweenCircleAndCallout" presStyleCnt="0">
        <dgm:presLayoutVars/>
      </dgm:prSet>
      <dgm:spPr/>
    </dgm:pt>
    <dgm:pt modelId="{B750EC2B-8674-445D-98F2-BE7CE0E5A808}" type="pres">
      <dgm:prSet presAssocID="{7FCE83D9-631B-4420-BBFC-CA0AFA59F747}" presName="nodeText" presStyleLbl="alignAccFollowNode1" presStyleIdx="8" presStyleCnt="9">
        <dgm:presLayoutVars>
          <dgm:bulletEnabled val="1"/>
        </dgm:presLayoutVars>
      </dgm:prSet>
      <dgm:spPr/>
    </dgm:pt>
  </dgm:ptLst>
  <dgm:cxnLst>
    <dgm:cxn modelId="{808AFE02-7BA6-4031-A926-A71A86B046C6}" type="presOf" srcId="{AAB4CF73-4B9B-4AA0-9074-16C2D2AE00A1}" destId="{3D00866A-7393-4817-9348-3FB8B13A508E}" srcOrd="0" destOrd="0" presId="urn:microsoft.com/office/officeart/2016/7/layout/LinearArrowProcessNumbered"/>
    <dgm:cxn modelId="{93609D3A-B44E-4BB7-92D5-8D8CA4FFAFD9}" type="presOf" srcId="{1B48A0DE-4031-4D45-86A1-94CDAF68824A}" destId="{7D5BF8CD-6E79-45A2-9CD5-0ACD1F445FDF}" srcOrd="0" destOrd="0" presId="urn:microsoft.com/office/officeart/2016/7/layout/LinearArrowProcessNumbered"/>
    <dgm:cxn modelId="{0129B94B-95E3-425A-8DCA-11C1FC112281}" type="presOf" srcId="{00C18FBF-3FF5-4C16-97CF-AF03740D7AB6}" destId="{333D0A92-3CEF-4CB1-8DC8-B29176CD3017}" srcOrd="0" destOrd="0" presId="urn:microsoft.com/office/officeart/2016/7/layout/LinearArrowProcessNumbered"/>
    <dgm:cxn modelId="{EDD3FF4F-1993-4240-BB8C-8D893939E32C}" type="presOf" srcId="{7FCE83D9-631B-4420-BBFC-CA0AFA59F747}" destId="{B750EC2B-8674-445D-98F2-BE7CE0E5A808}" srcOrd="0" destOrd="0" presId="urn:microsoft.com/office/officeart/2016/7/layout/LinearArrowProcessNumbered"/>
    <dgm:cxn modelId="{E572418E-4340-4448-940D-253A2FA3B9B3}" srcId="{00C18FBF-3FF5-4C16-97CF-AF03740D7AB6}" destId="{7FCE83D9-631B-4420-BBFC-CA0AFA59F747}" srcOrd="2" destOrd="0" parTransId="{C61EC981-13FA-4710-B079-D35692EEB764}" sibTransId="{1B48A0DE-4031-4D45-86A1-94CDAF68824A}"/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2EC802B8-6AED-4001-9ADE-2F44B5B18077}" type="presOf" srcId="{B4F1B46E-22B2-4721-950C-8704487586DC}" destId="{F4C4F118-0045-472D-BC98-F35D730374DE}" srcOrd="0" destOrd="0" presId="urn:microsoft.com/office/officeart/2016/7/layout/LinearArrowProcessNumbered"/>
    <dgm:cxn modelId="{718576CA-1DE5-48C6-B5D3-974BE21BE8CD}" type="presOf" srcId="{A7E2530A-34E2-4E9F-BC78-8920BA140C41}" destId="{512C644F-CF85-44C7-9F29-9C91B7EBB310}" srcOrd="0" destOrd="0" presId="urn:microsoft.com/office/officeart/2016/7/layout/LinearArrowProcessNumbered"/>
    <dgm:cxn modelId="{82BAE5DD-3A79-4870-9019-1254385E0650}" srcId="{00C18FBF-3FF5-4C16-97CF-AF03740D7AB6}" destId="{6352CA33-6755-44BE-808F-400DA4CF80A7}" srcOrd="1" destOrd="0" parTransId="{AEB59203-63BA-4A96-BADC-40BAEBD9AA40}" sibTransId="{AAB4CF73-4B9B-4AA0-9074-16C2D2AE00A1}"/>
    <dgm:cxn modelId="{14C416EB-2208-4BFB-9B31-23437A3F0CA2}" type="presOf" srcId="{6352CA33-6755-44BE-808F-400DA4CF80A7}" destId="{97F2608D-E083-47CB-8FB2-D1FC2E565E49}" srcOrd="0" destOrd="0" presId="urn:microsoft.com/office/officeart/2016/7/layout/LinearArrowProcessNumbered"/>
    <dgm:cxn modelId="{15974363-ADFA-419B-A4D2-4F5AFB9703CA}" type="presParOf" srcId="{333D0A92-3CEF-4CB1-8DC8-B29176CD3017}" destId="{5AFAFACE-0893-43A6-BEBB-38AA82F268AF}" srcOrd="0" destOrd="0" presId="urn:microsoft.com/office/officeart/2016/7/layout/LinearArrowProcessNumbered"/>
    <dgm:cxn modelId="{6A1235AC-78FA-4595-AE47-A5EF200D8044}" type="presParOf" srcId="{5AFAFACE-0893-43A6-BEBB-38AA82F268AF}" destId="{3D0DDA00-7F29-40D4-86CF-943212F38907}" srcOrd="0" destOrd="0" presId="urn:microsoft.com/office/officeart/2016/7/layout/LinearArrowProcessNumbered"/>
    <dgm:cxn modelId="{983D8936-68AA-443B-BD50-8DD28420919F}" type="presParOf" srcId="{5AFAFACE-0893-43A6-BEBB-38AA82F268AF}" destId="{C70138D8-BB90-4E68-8FD9-2311BF70D1E3}" srcOrd="1" destOrd="0" presId="urn:microsoft.com/office/officeart/2016/7/layout/LinearArrowProcessNumbered"/>
    <dgm:cxn modelId="{3165F222-F77C-48B6-950B-57B334A333B1}" type="presParOf" srcId="{C70138D8-BB90-4E68-8FD9-2311BF70D1E3}" destId="{0FF7B368-33C4-497B-AFF6-71956A78AA05}" srcOrd="0" destOrd="0" presId="urn:microsoft.com/office/officeart/2016/7/layout/LinearArrowProcessNumbered"/>
    <dgm:cxn modelId="{F2186299-A3FF-447A-92FF-48F2DE30CC72}" type="presParOf" srcId="{C70138D8-BB90-4E68-8FD9-2311BF70D1E3}" destId="{9328B973-8465-490F-8EF8-642113AD4A35}" srcOrd="1" destOrd="0" presId="urn:microsoft.com/office/officeart/2016/7/layout/LinearArrowProcessNumbered"/>
    <dgm:cxn modelId="{5AB6D9FF-2608-407B-8346-B7C715CA2B6B}" type="presParOf" srcId="{C70138D8-BB90-4E68-8FD9-2311BF70D1E3}" destId="{512C644F-CF85-44C7-9F29-9C91B7EBB310}" srcOrd="2" destOrd="0" presId="urn:microsoft.com/office/officeart/2016/7/layout/LinearArrowProcessNumbered"/>
    <dgm:cxn modelId="{A60914DA-8E2E-4BEE-9177-A056A1AF22A7}" type="presParOf" srcId="{C70138D8-BB90-4E68-8FD9-2311BF70D1E3}" destId="{D88FA459-8D49-4ABE-B8F3-96CE5D5AC424}" srcOrd="3" destOrd="0" presId="urn:microsoft.com/office/officeart/2016/7/layout/LinearArrowProcessNumbered"/>
    <dgm:cxn modelId="{8E677030-A7C8-481F-8F61-C1F912D88DD6}" type="presParOf" srcId="{5AFAFACE-0893-43A6-BEBB-38AA82F268AF}" destId="{F4C4F118-0045-472D-BC98-F35D730374DE}" srcOrd="2" destOrd="0" presId="urn:microsoft.com/office/officeart/2016/7/layout/LinearArrowProcessNumbered"/>
    <dgm:cxn modelId="{06988A33-7D7C-4B10-A745-6A111705B4DD}" type="presParOf" srcId="{333D0A92-3CEF-4CB1-8DC8-B29176CD3017}" destId="{69D829D5-7220-4479-8B0A-E95B6DFF7F56}" srcOrd="1" destOrd="0" presId="urn:microsoft.com/office/officeart/2016/7/layout/LinearArrowProcessNumbered"/>
    <dgm:cxn modelId="{EF27EEDC-EA0B-43A1-991B-7498802E7BC2}" type="presParOf" srcId="{333D0A92-3CEF-4CB1-8DC8-B29176CD3017}" destId="{603E1993-3B7A-4512-9E65-B39EBF2CEED6}" srcOrd="2" destOrd="0" presId="urn:microsoft.com/office/officeart/2016/7/layout/LinearArrowProcessNumbered"/>
    <dgm:cxn modelId="{16B122BB-4183-401E-8ABB-1742F9465F61}" type="presParOf" srcId="{603E1993-3B7A-4512-9E65-B39EBF2CEED6}" destId="{A309ACDE-0260-4057-9A40-0A6C875DF0CB}" srcOrd="0" destOrd="0" presId="urn:microsoft.com/office/officeart/2016/7/layout/LinearArrowProcessNumbered"/>
    <dgm:cxn modelId="{6F4732A0-60F9-474D-A027-FF602B3E22B1}" type="presParOf" srcId="{603E1993-3B7A-4512-9E65-B39EBF2CEED6}" destId="{33291E1A-1344-463F-A324-6E17D33D476A}" srcOrd="1" destOrd="0" presId="urn:microsoft.com/office/officeart/2016/7/layout/LinearArrowProcessNumbered"/>
    <dgm:cxn modelId="{67EEEF05-9F9E-4F8C-AA18-E930E4239E08}" type="presParOf" srcId="{33291E1A-1344-463F-A324-6E17D33D476A}" destId="{F8798288-7922-4A20-861E-7FAEAA6D38CC}" srcOrd="0" destOrd="0" presId="urn:microsoft.com/office/officeart/2016/7/layout/LinearArrowProcessNumbered"/>
    <dgm:cxn modelId="{E1D64AE3-73FF-4E1C-8FDC-5713C370F8EA}" type="presParOf" srcId="{33291E1A-1344-463F-A324-6E17D33D476A}" destId="{E812F514-5539-4B7A-9AB9-932E8C4B39F9}" srcOrd="1" destOrd="0" presId="urn:microsoft.com/office/officeart/2016/7/layout/LinearArrowProcessNumbered"/>
    <dgm:cxn modelId="{97CCC950-3468-4DC2-96C5-8DBA0E85DF74}" type="presParOf" srcId="{33291E1A-1344-463F-A324-6E17D33D476A}" destId="{3D00866A-7393-4817-9348-3FB8B13A508E}" srcOrd="2" destOrd="0" presId="urn:microsoft.com/office/officeart/2016/7/layout/LinearArrowProcessNumbered"/>
    <dgm:cxn modelId="{E9130EC8-3615-416E-BAD3-74B38D3F5D02}" type="presParOf" srcId="{33291E1A-1344-463F-A324-6E17D33D476A}" destId="{096EA397-5301-4F66-897F-DCFF0C5B4E23}" srcOrd="3" destOrd="0" presId="urn:microsoft.com/office/officeart/2016/7/layout/LinearArrowProcessNumbered"/>
    <dgm:cxn modelId="{E794F24A-FB52-420B-96C4-E8BBBD517573}" type="presParOf" srcId="{603E1993-3B7A-4512-9E65-B39EBF2CEED6}" destId="{97F2608D-E083-47CB-8FB2-D1FC2E565E49}" srcOrd="2" destOrd="0" presId="urn:microsoft.com/office/officeart/2016/7/layout/LinearArrowProcessNumbered"/>
    <dgm:cxn modelId="{89E8AF9A-CEE1-4952-B23D-58848BFC3443}" type="presParOf" srcId="{333D0A92-3CEF-4CB1-8DC8-B29176CD3017}" destId="{958B64B3-8A23-4EE2-81C7-E0C20A022CE2}" srcOrd="3" destOrd="0" presId="urn:microsoft.com/office/officeart/2016/7/layout/LinearArrowProcessNumbered"/>
    <dgm:cxn modelId="{86E725A9-5B93-4722-B590-2023ECF8884C}" type="presParOf" srcId="{333D0A92-3CEF-4CB1-8DC8-B29176CD3017}" destId="{DAC1900B-3773-4BEA-9B28-01BF66059D85}" srcOrd="4" destOrd="0" presId="urn:microsoft.com/office/officeart/2016/7/layout/LinearArrowProcessNumbered"/>
    <dgm:cxn modelId="{74856390-41C3-43E9-A5C2-5A9FA7BA7B0A}" type="presParOf" srcId="{DAC1900B-3773-4BEA-9B28-01BF66059D85}" destId="{6B27A6FF-6F3E-42E0-AEE5-A4F795CA6E33}" srcOrd="0" destOrd="0" presId="urn:microsoft.com/office/officeart/2016/7/layout/LinearArrowProcessNumbered"/>
    <dgm:cxn modelId="{413E590C-EE6C-46B9-BB44-CF8AE4C21320}" type="presParOf" srcId="{DAC1900B-3773-4BEA-9B28-01BF66059D85}" destId="{354C57BA-0865-45B3-A6B8-8523F38B882C}" srcOrd="1" destOrd="0" presId="urn:microsoft.com/office/officeart/2016/7/layout/LinearArrowProcessNumbered"/>
    <dgm:cxn modelId="{7F1DAF4A-9A9B-4685-BABF-0F8D39C2A6B5}" type="presParOf" srcId="{354C57BA-0865-45B3-A6B8-8523F38B882C}" destId="{99C4B94F-52E1-4F3C-BB8E-C746EEB3D478}" srcOrd="0" destOrd="0" presId="urn:microsoft.com/office/officeart/2016/7/layout/LinearArrowProcessNumbered"/>
    <dgm:cxn modelId="{051DD4AD-A2A7-435E-BF23-F591B3D01DEA}" type="presParOf" srcId="{354C57BA-0865-45B3-A6B8-8523F38B882C}" destId="{FCCBD17A-6934-4EC8-A6D8-7D7A46CF7FDD}" srcOrd="1" destOrd="0" presId="urn:microsoft.com/office/officeart/2016/7/layout/LinearArrowProcessNumbered"/>
    <dgm:cxn modelId="{646A04D3-3CBE-4A7E-924E-CF96E1ED8DAE}" type="presParOf" srcId="{354C57BA-0865-45B3-A6B8-8523F38B882C}" destId="{7D5BF8CD-6E79-45A2-9CD5-0ACD1F445FDF}" srcOrd="2" destOrd="0" presId="urn:microsoft.com/office/officeart/2016/7/layout/LinearArrowProcessNumbered"/>
    <dgm:cxn modelId="{A3CD12BE-6682-40B7-AA88-35EA5F092AF3}" type="presParOf" srcId="{354C57BA-0865-45B3-A6B8-8523F38B882C}" destId="{B4F0EC70-A085-4E70-BA9B-E9DA6E1AEB71}" srcOrd="3" destOrd="0" presId="urn:microsoft.com/office/officeart/2016/7/layout/LinearArrowProcessNumbered"/>
    <dgm:cxn modelId="{C5549BDA-24FB-43FA-BCED-29CA67FD4EC8}" type="presParOf" srcId="{DAC1900B-3773-4BEA-9B28-01BF66059D85}" destId="{B750EC2B-8674-445D-98F2-BE7CE0E5A808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D5E3FB-9BDA-4C22-9D1B-0B671F2BC540}" type="doc">
      <dgm:prSet loTypeId="urn:microsoft.com/office/officeart/2005/8/layout/list1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EFC1A41-DE81-492E-ADBC-27E2A15B1E55}">
      <dgm:prSet/>
      <dgm:spPr/>
      <dgm:t>
        <a:bodyPr/>
        <a:lstStyle/>
        <a:p>
          <a:r>
            <a:rPr lang="en-US" b="1" dirty="0"/>
            <a:t>Study Demographics</a:t>
          </a:r>
          <a:endParaRPr lang="en-US" dirty="0"/>
        </a:p>
      </dgm:t>
    </dgm:pt>
    <dgm:pt modelId="{8C6C69D3-5BE1-4191-9960-B7CFF9091B7F}" type="parTrans" cxnId="{5C064884-1CF9-4E9F-9254-7F3D69E7D2D2}">
      <dgm:prSet/>
      <dgm:spPr/>
      <dgm:t>
        <a:bodyPr/>
        <a:lstStyle/>
        <a:p>
          <a:endParaRPr lang="en-US"/>
        </a:p>
      </dgm:t>
    </dgm:pt>
    <dgm:pt modelId="{8D0AA7D3-B351-4A71-8D80-BEBA809FD8B4}" type="sibTrans" cxnId="{5C064884-1CF9-4E9F-9254-7F3D69E7D2D2}">
      <dgm:prSet/>
      <dgm:spPr/>
      <dgm:t>
        <a:bodyPr/>
        <a:lstStyle/>
        <a:p>
          <a:endParaRPr lang="en-US"/>
        </a:p>
      </dgm:t>
    </dgm:pt>
    <dgm:pt modelId="{A1E77C35-0615-4239-A50F-BFA42EACE3FF}">
      <dgm:prSet/>
      <dgm:spPr/>
      <dgm:t>
        <a:bodyPr/>
        <a:lstStyle/>
        <a:p>
          <a:r>
            <a:rPr lang="en-US" dirty="0"/>
            <a:t>11 quantitative, two qualitative, One mixed-method</a:t>
          </a:r>
        </a:p>
      </dgm:t>
    </dgm:pt>
    <dgm:pt modelId="{953DEE90-624E-474C-ABEA-D774E889AA05}" type="parTrans" cxnId="{8522E84B-255B-4FB3-A3F2-44DB22F92892}">
      <dgm:prSet/>
      <dgm:spPr/>
      <dgm:t>
        <a:bodyPr/>
        <a:lstStyle/>
        <a:p>
          <a:endParaRPr lang="en-US"/>
        </a:p>
      </dgm:t>
    </dgm:pt>
    <dgm:pt modelId="{D96030F0-3B36-401C-AD0D-C3E901FEBDB4}" type="sibTrans" cxnId="{8522E84B-255B-4FB3-A3F2-44DB22F92892}">
      <dgm:prSet/>
      <dgm:spPr/>
      <dgm:t>
        <a:bodyPr/>
        <a:lstStyle/>
        <a:p>
          <a:endParaRPr lang="en-US"/>
        </a:p>
      </dgm:t>
    </dgm:pt>
    <dgm:pt modelId="{150DA7EF-9635-4DF0-8AC7-172E70956F6D}">
      <dgm:prSet/>
      <dgm:spPr/>
      <dgm:t>
        <a:bodyPr/>
        <a:lstStyle/>
        <a:p>
          <a:r>
            <a:rPr lang="en-US" dirty="0"/>
            <a:t>Published from 1999 to 2020 </a:t>
          </a:r>
        </a:p>
      </dgm:t>
    </dgm:pt>
    <dgm:pt modelId="{3BF3B062-7F14-4B9C-8154-4CA1AC812898}" type="parTrans" cxnId="{392294A5-4CB7-40C6-804B-53D937D07DD3}">
      <dgm:prSet/>
      <dgm:spPr/>
      <dgm:t>
        <a:bodyPr/>
        <a:lstStyle/>
        <a:p>
          <a:endParaRPr lang="en-US"/>
        </a:p>
      </dgm:t>
    </dgm:pt>
    <dgm:pt modelId="{7780F0E4-975E-4E92-BFDD-3D592A36B008}" type="sibTrans" cxnId="{392294A5-4CB7-40C6-804B-53D937D07DD3}">
      <dgm:prSet/>
      <dgm:spPr/>
      <dgm:t>
        <a:bodyPr/>
        <a:lstStyle/>
        <a:p>
          <a:endParaRPr lang="en-US"/>
        </a:p>
      </dgm:t>
    </dgm:pt>
    <dgm:pt modelId="{8FA2B77A-FA47-4104-AC4A-9A8B77C61D08}">
      <dgm:prSet/>
      <dgm:spPr/>
      <dgm:t>
        <a:bodyPr/>
        <a:lstStyle/>
        <a:p>
          <a:r>
            <a:rPr lang="en-US" dirty="0"/>
            <a:t>7 countries</a:t>
          </a:r>
        </a:p>
      </dgm:t>
    </dgm:pt>
    <dgm:pt modelId="{66C414EE-7902-4175-9453-4CE7BD90EF4B}" type="parTrans" cxnId="{48BE2698-98A6-43C2-83A8-0D35A4F62FEC}">
      <dgm:prSet/>
      <dgm:spPr/>
      <dgm:t>
        <a:bodyPr/>
        <a:lstStyle/>
        <a:p>
          <a:endParaRPr lang="en-US"/>
        </a:p>
      </dgm:t>
    </dgm:pt>
    <dgm:pt modelId="{FAFE45C4-F747-4F46-8CD2-18F7F804DC3A}" type="sibTrans" cxnId="{48BE2698-98A6-43C2-83A8-0D35A4F62FEC}">
      <dgm:prSet/>
      <dgm:spPr/>
      <dgm:t>
        <a:bodyPr/>
        <a:lstStyle/>
        <a:p>
          <a:endParaRPr lang="en-US"/>
        </a:p>
      </dgm:t>
    </dgm:pt>
    <dgm:pt modelId="{9697D6B9-EA73-4A89-988D-6717DB100BE3}">
      <dgm:prSet/>
      <dgm:spPr/>
      <dgm:t>
        <a:bodyPr/>
        <a:lstStyle/>
        <a:p>
          <a:r>
            <a:rPr lang="en-US" b="1"/>
            <a:t>Research Population</a:t>
          </a:r>
          <a:endParaRPr lang="en-US"/>
        </a:p>
      </dgm:t>
    </dgm:pt>
    <dgm:pt modelId="{FAB1EC0B-E387-43F0-88E0-D91CA4958EC0}" type="parTrans" cxnId="{F82926E4-D009-4E35-B077-9E08F3C8B6B0}">
      <dgm:prSet/>
      <dgm:spPr/>
      <dgm:t>
        <a:bodyPr/>
        <a:lstStyle/>
        <a:p>
          <a:endParaRPr lang="en-US"/>
        </a:p>
      </dgm:t>
    </dgm:pt>
    <dgm:pt modelId="{43215F3B-9163-4978-BA5F-7F03597B86F1}" type="sibTrans" cxnId="{F82926E4-D009-4E35-B077-9E08F3C8B6B0}">
      <dgm:prSet/>
      <dgm:spPr/>
      <dgm:t>
        <a:bodyPr/>
        <a:lstStyle/>
        <a:p>
          <a:endParaRPr lang="en-US"/>
        </a:p>
      </dgm:t>
    </dgm:pt>
    <dgm:pt modelId="{7CD11F55-A598-4E3F-B022-73C1E7A9AE4C}">
      <dgm:prSet/>
      <dgm:spPr/>
      <dgm:t>
        <a:bodyPr/>
        <a:lstStyle/>
        <a:p>
          <a:r>
            <a:rPr lang="en-US" dirty="0"/>
            <a:t>8 to 7,607 older adults</a:t>
          </a:r>
        </a:p>
      </dgm:t>
    </dgm:pt>
    <dgm:pt modelId="{AFC4541E-A650-4792-B49C-A1F62ADE536C}" type="parTrans" cxnId="{DC15845B-E381-4DB2-8B47-4B7C74790B37}">
      <dgm:prSet/>
      <dgm:spPr/>
      <dgm:t>
        <a:bodyPr/>
        <a:lstStyle/>
        <a:p>
          <a:endParaRPr lang="en-US"/>
        </a:p>
      </dgm:t>
    </dgm:pt>
    <dgm:pt modelId="{47432CDA-3538-4210-B348-8DA954572D57}" type="sibTrans" cxnId="{DC15845B-E381-4DB2-8B47-4B7C74790B37}">
      <dgm:prSet/>
      <dgm:spPr/>
      <dgm:t>
        <a:bodyPr/>
        <a:lstStyle/>
        <a:p>
          <a:endParaRPr lang="en-US"/>
        </a:p>
      </dgm:t>
    </dgm:pt>
    <dgm:pt modelId="{F0FF6644-57D3-454E-84E8-10299C18CDAE}">
      <dgm:prSet/>
      <dgm:spPr/>
      <dgm:t>
        <a:bodyPr/>
        <a:lstStyle/>
        <a:p>
          <a:r>
            <a:rPr lang="en-US" dirty="0"/>
            <a:t>Age range 55-101</a:t>
          </a:r>
        </a:p>
      </dgm:t>
    </dgm:pt>
    <dgm:pt modelId="{948868C8-7386-4D66-A17B-76BCB71AEDD9}" type="parTrans" cxnId="{4CF72305-D0E1-49F8-84F8-B528EB7CF436}">
      <dgm:prSet/>
      <dgm:spPr/>
      <dgm:t>
        <a:bodyPr/>
        <a:lstStyle/>
        <a:p>
          <a:endParaRPr lang="en-US"/>
        </a:p>
      </dgm:t>
    </dgm:pt>
    <dgm:pt modelId="{2B60F8C3-F5BD-4184-A195-56E4372CDA28}" type="sibTrans" cxnId="{4CF72305-D0E1-49F8-84F8-B528EB7CF436}">
      <dgm:prSet/>
      <dgm:spPr/>
      <dgm:t>
        <a:bodyPr/>
        <a:lstStyle/>
        <a:p>
          <a:endParaRPr lang="en-US"/>
        </a:p>
      </dgm:t>
    </dgm:pt>
    <dgm:pt modelId="{76F60AA9-F2E6-4FC1-A086-4C45A9077967}">
      <dgm:prSet/>
      <dgm:spPr/>
      <dgm:t>
        <a:bodyPr/>
        <a:lstStyle/>
        <a:p>
          <a:r>
            <a:rPr lang="en-US" dirty="0"/>
            <a:t>Mostly female</a:t>
          </a:r>
        </a:p>
      </dgm:t>
    </dgm:pt>
    <dgm:pt modelId="{E1507200-4D48-4602-BB44-7FC3DEF58330}" type="parTrans" cxnId="{93035F20-4710-4574-9183-505C4E6433A1}">
      <dgm:prSet/>
      <dgm:spPr/>
      <dgm:t>
        <a:bodyPr/>
        <a:lstStyle/>
        <a:p>
          <a:endParaRPr lang="en-US"/>
        </a:p>
      </dgm:t>
    </dgm:pt>
    <dgm:pt modelId="{4A032A68-8CD8-4999-A23E-C17551A0679A}" type="sibTrans" cxnId="{93035F20-4710-4574-9183-505C4E6433A1}">
      <dgm:prSet/>
      <dgm:spPr/>
      <dgm:t>
        <a:bodyPr/>
        <a:lstStyle/>
        <a:p>
          <a:endParaRPr lang="en-US"/>
        </a:p>
      </dgm:t>
    </dgm:pt>
    <dgm:pt modelId="{5FBE5649-72C7-476C-BC5F-86CEBC188FEF}">
      <dgm:prSet/>
      <dgm:spPr/>
      <dgm:t>
        <a:bodyPr/>
        <a:lstStyle/>
        <a:p>
          <a:r>
            <a:rPr lang="en-US" dirty="0"/>
            <a:t>Most collected data via surveys</a:t>
          </a:r>
        </a:p>
      </dgm:t>
    </dgm:pt>
    <dgm:pt modelId="{337D7E5B-0CA9-45A8-A860-0C4FDBC2A872}" type="parTrans" cxnId="{FCD27EE6-A643-49F2-980D-19D41E85ABF7}">
      <dgm:prSet/>
      <dgm:spPr/>
      <dgm:t>
        <a:bodyPr/>
        <a:lstStyle/>
        <a:p>
          <a:endParaRPr lang="en-US"/>
        </a:p>
      </dgm:t>
    </dgm:pt>
    <dgm:pt modelId="{A36A30BF-F946-4A26-9AE9-D4A2E0F8F69D}" type="sibTrans" cxnId="{FCD27EE6-A643-49F2-980D-19D41E85ABF7}">
      <dgm:prSet/>
      <dgm:spPr/>
      <dgm:t>
        <a:bodyPr/>
        <a:lstStyle/>
        <a:p>
          <a:endParaRPr lang="en-US"/>
        </a:p>
      </dgm:t>
    </dgm:pt>
    <dgm:pt modelId="{B1FB87B6-8AB6-4BDA-B7DE-5401894A25AB}">
      <dgm:prSet/>
      <dgm:spPr/>
      <dgm:t>
        <a:bodyPr/>
        <a:lstStyle/>
        <a:p>
          <a:r>
            <a:rPr lang="en-US" dirty="0"/>
            <a:t>4 studies -  randomized control trials</a:t>
          </a:r>
        </a:p>
      </dgm:t>
    </dgm:pt>
    <dgm:pt modelId="{D693CA55-3A2B-42EC-9F00-859DCDB65626}" type="parTrans" cxnId="{CE27725A-F86D-4E0F-B5EC-E878786FCD0D}">
      <dgm:prSet/>
      <dgm:spPr/>
      <dgm:t>
        <a:bodyPr/>
        <a:lstStyle/>
        <a:p>
          <a:endParaRPr lang="en-US"/>
        </a:p>
      </dgm:t>
    </dgm:pt>
    <dgm:pt modelId="{D51B90D4-95BF-4FCD-8A7B-7CEFC93ACCA3}" type="sibTrans" cxnId="{CE27725A-F86D-4E0F-B5EC-E878786FCD0D}">
      <dgm:prSet/>
      <dgm:spPr/>
      <dgm:t>
        <a:bodyPr/>
        <a:lstStyle/>
        <a:p>
          <a:endParaRPr lang="en-US"/>
        </a:p>
      </dgm:t>
    </dgm:pt>
    <dgm:pt modelId="{C4937D65-B9DD-4378-B08F-B4207C5E9FFE}">
      <dgm:prSet/>
      <dgm:spPr/>
      <dgm:t>
        <a:bodyPr/>
        <a:lstStyle/>
        <a:p>
          <a:r>
            <a:rPr lang="en-US" dirty="0"/>
            <a:t>7 studies - descriptive &amp; cross-sectional designs</a:t>
          </a:r>
        </a:p>
      </dgm:t>
    </dgm:pt>
    <dgm:pt modelId="{756AC112-7E3F-4909-B3D6-222F0F1F1821}" type="parTrans" cxnId="{46982274-0F5F-4527-858F-60EEFB82F2FA}">
      <dgm:prSet/>
      <dgm:spPr/>
      <dgm:t>
        <a:bodyPr/>
        <a:lstStyle/>
        <a:p>
          <a:endParaRPr lang="en-US"/>
        </a:p>
      </dgm:t>
    </dgm:pt>
    <dgm:pt modelId="{623990CD-F458-4083-B30F-FCC0DF4A6DA3}" type="sibTrans" cxnId="{46982274-0F5F-4527-858F-60EEFB82F2FA}">
      <dgm:prSet/>
      <dgm:spPr/>
      <dgm:t>
        <a:bodyPr/>
        <a:lstStyle/>
        <a:p>
          <a:endParaRPr lang="en-US"/>
        </a:p>
      </dgm:t>
    </dgm:pt>
    <dgm:pt modelId="{55FC90E8-5F70-468D-873A-21FE9CB436D3}">
      <dgm:prSet/>
      <dgm:spPr/>
      <dgm:t>
        <a:bodyPr/>
        <a:lstStyle/>
        <a:p>
          <a:r>
            <a:rPr lang="en-US" dirty="0"/>
            <a:t>Belgium, Canada, Hungary, Israel, UK (1 each); China (3); US (6)</a:t>
          </a:r>
        </a:p>
      </dgm:t>
    </dgm:pt>
    <dgm:pt modelId="{EEBA6ABF-5357-4733-BA9D-3627F46020EF}" type="parTrans" cxnId="{3F9812E1-031E-48C4-9198-2E6059220D74}">
      <dgm:prSet/>
      <dgm:spPr/>
      <dgm:t>
        <a:bodyPr/>
        <a:lstStyle/>
        <a:p>
          <a:endParaRPr lang="en-US"/>
        </a:p>
      </dgm:t>
    </dgm:pt>
    <dgm:pt modelId="{DDB821E8-8032-4675-A621-6C1BE739A388}" type="sibTrans" cxnId="{3F9812E1-031E-48C4-9198-2E6059220D74}">
      <dgm:prSet/>
      <dgm:spPr/>
      <dgm:t>
        <a:bodyPr/>
        <a:lstStyle/>
        <a:p>
          <a:endParaRPr lang="en-US"/>
        </a:p>
      </dgm:t>
    </dgm:pt>
    <dgm:pt modelId="{93B2500D-01FC-4C26-B0F5-D60BD7F044BB}" type="pres">
      <dgm:prSet presAssocID="{1AD5E3FB-9BDA-4C22-9D1B-0B671F2BC540}" presName="linear" presStyleCnt="0">
        <dgm:presLayoutVars>
          <dgm:dir/>
          <dgm:animLvl val="lvl"/>
          <dgm:resizeHandles val="exact"/>
        </dgm:presLayoutVars>
      </dgm:prSet>
      <dgm:spPr/>
    </dgm:pt>
    <dgm:pt modelId="{8D52EBB9-C579-4A99-B2E9-73E8800FE66D}" type="pres">
      <dgm:prSet presAssocID="{8EFC1A41-DE81-492E-ADBC-27E2A15B1E55}" presName="parentLin" presStyleCnt="0"/>
      <dgm:spPr/>
    </dgm:pt>
    <dgm:pt modelId="{5FDBCDBE-C738-4EE9-98B6-2AC027ED5601}" type="pres">
      <dgm:prSet presAssocID="{8EFC1A41-DE81-492E-ADBC-27E2A15B1E55}" presName="parentLeftMargin" presStyleLbl="node1" presStyleIdx="0" presStyleCnt="2"/>
      <dgm:spPr/>
    </dgm:pt>
    <dgm:pt modelId="{6151E7BC-1B2E-4504-8314-E37F6907DE2C}" type="pres">
      <dgm:prSet presAssocID="{8EFC1A41-DE81-492E-ADBC-27E2A15B1E5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927FAEE-3D36-41D3-8FC8-145D37A39B6D}" type="pres">
      <dgm:prSet presAssocID="{8EFC1A41-DE81-492E-ADBC-27E2A15B1E55}" presName="negativeSpace" presStyleCnt="0"/>
      <dgm:spPr/>
    </dgm:pt>
    <dgm:pt modelId="{9A348625-A8FB-40AC-9265-A6B5DA8E061A}" type="pres">
      <dgm:prSet presAssocID="{8EFC1A41-DE81-492E-ADBC-27E2A15B1E55}" presName="childText" presStyleLbl="conFgAcc1" presStyleIdx="0" presStyleCnt="2" custScaleY="103649">
        <dgm:presLayoutVars>
          <dgm:bulletEnabled val="1"/>
        </dgm:presLayoutVars>
      </dgm:prSet>
      <dgm:spPr/>
    </dgm:pt>
    <dgm:pt modelId="{CA6898FE-97B1-4048-8E84-C68A27B4E0E9}" type="pres">
      <dgm:prSet presAssocID="{8D0AA7D3-B351-4A71-8D80-BEBA809FD8B4}" presName="spaceBetweenRectangles" presStyleCnt="0"/>
      <dgm:spPr/>
    </dgm:pt>
    <dgm:pt modelId="{580AAC75-A9A6-49D3-904F-5BC68AF1B509}" type="pres">
      <dgm:prSet presAssocID="{9697D6B9-EA73-4A89-988D-6717DB100BE3}" presName="parentLin" presStyleCnt="0"/>
      <dgm:spPr/>
    </dgm:pt>
    <dgm:pt modelId="{44CB0CC1-4636-4947-880E-C93E8CFAE587}" type="pres">
      <dgm:prSet presAssocID="{9697D6B9-EA73-4A89-988D-6717DB100BE3}" presName="parentLeftMargin" presStyleLbl="node1" presStyleIdx="0" presStyleCnt="2"/>
      <dgm:spPr/>
    </dgm:pt>
    <dgm:pt modelId="{35453BA1-11F5-46F7-9D75-1411C7A03C81}" type="pres">
      <dgm:prSet presAssocID="{9697D6B9-EA73-4A89-988D-6717DB100BE3}" presName="parentText" presStyleLbl="node1" presStyleIdx="1" presStyleCnt="2" custLinFactNeighborX="3163" custLinFactNeighborY="15469">
        <dgm:presLayoutVars>
          <dgm:chMax val="0"/>
          <dgm:bulletEnabled val="1"/>
        </dgm:presLayoutVars>
      </dgm:prSet>
      <dgm:spPr/>
    </dgm:pt>
    <dgm:pt modelId="{2089DFD4-5C82-4FFB-B7C7-D3764548DA58}" type="pres">
      <dgm:prSet presAssocID="{9697D6B9-EA73-4A89-988D-6717DB100BE3}" presName="negativeSpace" presStyleCnt="0"/>
      <dgm:spPr/>
    </dgm:pt>
    <dgm:pt modelId="{B7327E9C-77A5-439C-9E27-547DB2362F4E}" type="pres">
      <dgm:prSet presAssocID="{9697D6B9-EA73-4A89-988D-6717DB100BE3}" presName="childText" presStyleLbl="conFgAcc1" presStyleIdx="1" presStyleCnt="2" custLinFactNeighborX="316" custLinFactNeighborY="65741">
        <dgm:presLayoutVars>
          <dgm:bulletEnabled val="1"/>
        </dgm:presLayoutVars>
      </dgm:prSet>
      <dgm:spPr/>
    </dgm:pt>
  </dgm:ptLst>
  <dgm:cxnLst>
    <dgm:cxn modelId="{EF389E04-FF02-40DD-98DA-CAD754424E5B}" type="presOf" srcId="{C4937D65-B9DD-4378-B08F-B4207C5E9FFE}" destId="{9A348625-A8FB-40AC-9265-A6B5DA8E061A}" srcOrd="0" destOrd="5" presId="urn:microsoft.com/office/officeart/2005/8/layout/list1"/>
    <dgm:cxn modelId="{4CF72305-D0E1-49F8-84F8-B528EB7CF436}" srcId="{9697D6B9-EA73-4A89-988D-6717DB100BE3}" destId="{F0FF6644-57D3-454E-84E8-10299C18CDAE}" srcOrd="1" destOrd="0" parTransId="{948868C8-7386-4D66-A17B-76BCB71AEDD9}" sibTransId="{2B60F8C3-F5BD-4184-A195-56E4372CDA28}"/>
    <dgm:cxn modelId="{12BF391A-3BFA-44AF-8669-273C773A5DCA}" type="presOf" srcId="{B1FB87B6-8AB6-4BDA-B7DE-5401894A25AB}" destId="{9A348625-A8FB-40AC-9265-A6B5DA8E061A}" srcOrd="0" destOrd="6" presId="urn:microsoft.com/office/officeart/2005/8/layout/list1"/>
    <dgm:cxn modelId="{93035F20-4710-4574-9183-505C4E6433A1}" srcId="{9697D6B9-EA73-4A89-988D-6717DB100BE3}" destId="{76F60AA9-F2E6-4FC1-A086-4C45A9077967}" srcOrd="2" destOrd="0" parTransId="{E1507200-4D48-4602-BB44-7FC3DEF58330}" sibTransId="{4A032A68-8CD8-4999-A23E-C17551A0679A}"/>
    <dgm:cxn modelId="{E9009C33-A9AB-4CAE-91AC-7759A960151B}" type="presOf" srcId="{8EFC1A41-DE81-492E-ADBC-27E2A15B1E55}" destId="{6151E7BC-1B2E-4504-8314-E37F6907DE2C}" srcOrd="1" destOrd="0" presId="urn:microsoft.com/office/officeart/2005/8/layout/list1"/>
    <dgm:cxn modelId="{B8CFB937-0130-4C7D-A4C7-B943FF091649}" type="presOf" srcId="{8FA2B77A-FA47-4104-AC4A-9A8B77C61D08}" destId="{9A348625-A8FB-40AC-9265-A6B5DA8E061A}" srcOrd="0" destOrd="2" presId="urn:microsoft.com/office/officeart/2005/8/layout/list1"/>
    <dgm:cxn modelId="{DC15845B-E381-4DB2-8B47-4B7C74790B37}" srcId="{9697D6B9-EA73-4A89-988D-6717DB100BE3}" destId="{7CD11F55-A598-4E3F-B022-73C1E7A9AE4C}" srcOrd="0" destOrd="0" parTransId="{AFC4541E-A650-4792-B49C-A1F62ADE536C}" sibTransId="{47432CDA-3538-4210-B348-8DA954572D57}"/>
    <dgm:cxn modelId="{8522E84B-255B-4FB3-A3F2-44DB22F92892}" srcId="{8EFC1A41-DE81-492E-ADBC-27E2A15B1E55}" destId="{A1E77C35-0615-4239-A50F-BFA42EACE3FF}" srcOrd="0" destOrd="0" parTransId="{953DEE90-624E-474C-ABEA-D774E889AA05}" sibTransId="{D96030F0-3B36-401C-AD0D-C3E901FEBDB4}"/>
    <dgm:cxn modelId="{C1EDEB4C-1E8D-4CE2-9615-14A3B8268F76}" type="presOf" srcId="{F0FF6644-57D3-454E-84E8-10299C18CDAE}" destId="{B7327E9C-77A5-439C-9E27-547DB2362F4E}" srcOrd="0" destOrd="1" presId="urn:microsoft.com/office/officeart/2005/8/layout/list1"/>
    <dgm:cxn modelId="{46982274-0F5F-4527-858F-60EEFB82F2FA}" srcId="{8EFC1A41-DE81-492E-ADBC-27E2A15B1E55}" destId="{C4937D65-B9DD-4378-B08F-B4207C5E9FFE}" srcOrd="4" destOrd="0" parTransId="{756AC112-7E3F-4909-B3D6-222F0F1F1821}" sibTransId="{623990CD-F458-4083-B30F-FCC0DF4A6DA3}"/>
    <dgm:cxn modelId="{6350F474-82B6-4C81-A4BD-A6CE68768C2E}" type="presOf" srcId="{150DA7EF-9635-4DF0-8AC7-172E70956F6D}" destId="{9A348625-A8FB-40AC-9265-A6B5DA8E061A}" srcOrd="0" destOrd="1" presId="urn:microsoft.com/office/officeart/2005/8/layout/list1"/>
    <dgm:cxn modelId="{CE27725A-F86D-4E0F-B5EC-E878786FCD0D}" srcId="{8EFC1A41-DE81-492E-ADBC-27E2A15B1E55}" destId="{B1FB87B6-8AB6-4BDA-B7DE-5401894A25AB}" srcOrd="5" destOrd="0" parTransId="{D693CA55-3A2B-42EC-9F00-859DCDB65626}" sibTransId="{D51B90D4-95BF-4FCD-8A7B-7CEFC93ACCA3}"/>
    <dgm:cxn modelId="{75B2C283-6FE6-49B4-BC52-59C0F8089716}" type="presOf" srcId="{9697D6B9-EA73-4A89-988D-6717DB100BE3}" destId="{44CB0CC1-4636-4947-880E-C93E8CFAE587}" srcOrd="0" destOrd="0" presId="urn:microsoft.com/office/officeart/2005/8/layout/list1"/>
    <dgm:cxn modelId="{5C064884-1CF9-4E9F-9254-7F3D69E7D2D2}" srcId="{1AD5E3FB-9BDA-4C22-9D1B-0B671F2BC540}" destId="{8EFC1A41-DE81-492E-ADBC-27E2A15B1E55}" srcOrd="0" destOrd="0" parTransId="{8C6C69D3-5BE1-4191-9960-B7CFF9091B7F}" sibTransId="{8D0AA7D3-B351-4A71-8D80-BEBA809FD8B4}"/>
    <dgm:cxn modelId="{48BE2698-98A6-43C2-83A8-0D35A4F62FEC}" srcId="{8EFC1A41-DE81-492E-ADBC-27E2A15B1E55}" destId="{8FA2B77A-FA47-4104-AC4A-9A8B77C61D08}" srcOrd="2" destOrd="0" parTransId="{66C414EE-7902-4175-9453-4CE7BD90EF4B}" sibTransId="{FAFE45C4-F747-4F46-8CD2-18F7F804DC3A}"/>
    <dgm:cxn modelId="{392294A5-4CB7-40C6-804B-53D937D07DD3}" srcId="{8EFC1A41-DE81-492E-ADBC-27E2A15B1E55}" destId="{150DA7EF-9635-4DF0-8AC7-172E70956F6D}" srcOrd="1" destOrd="0" parTransId="{3BF3B062-7F14-4B9C-8154-4CA1AC812898}" sibTransId="{7780F0E4-975E-4E92-BFDD-3D592A36B008}"/>
    <dgm:cxn modelId="{92C90AC6-DB8E-41B4-AE23-6BBFE57AC665}" type="presOf" srcId="{5FBE5649-72C7-476C-BC5F-86CEBC188FEF}" destId="{9A348625-A8FB-40AC-9265-A6B5DA8E061A}" srcOrd="0" destOrd="4" presId="urn:microsoft.com/office/officeart/2005/8/layout/list1"/>
    <dgm:cxn modelId="{353AB6C6-53DC-47D5-B9C9-FA231C59D7B2}" type="presOf" srcId="{7CD11F55-A598-4E3F-B022-73C1E7A9AE4C}" destId="{B7327E9C-77A5-439C-9E27-547DB2362F4E}" srcOrd="0" destOrd="0" presId="urn:microsoft.com/office/officeart/2005/8/layout/list1"/>
    <dgm:cxn modelId="{68FC3DD6-A0F1-42CB-8CF9-A96DCDB06B72}" type="presOf" srcId="{55FC90E8-5F70-468D-873A-21FE9CB436D3}" destId="{9A348625-A8FB-40AC-9265-A6B5DA8E061A}" srcOrd="0" destOrd="3" presId="urn:microsoft.com/office/officeart/2005/8/layout/list1"/>
    <dgm:cxn modelId="{3F9812E1-031E-48C4-9198-2E6059220D74}" srcId="{8FA2B77A-FA47-4104-AC4A-9A8B77C61D08}" destId="{55FC90E8-5F70-468D-873A-21FE9CB436D3}" srcOrd="0" destOrd="0" parTransId="{EEBA6ABF-5357-4733-BA9D-3627F46020EF}" sibTransId="{DDB821E8-8032-4675-A621-6C1BE739A388}"/>
    <dgm:cxn modelId="{F82926E4-D009-4E35-B077-9E08F3C8B6B0}" srcId="{1AD5E3FB-9BDA-4C22-9D1B-0B671F2BC540}" destId="{9697D6B9-EA73-4A89-988D-6717DB100BE3}" srcOrd="1" destOrd="0" parTransId="{FAB1EC0B-E387-43F0-88E0-D91CA4958EC0}" sibTransId="{43215F3B-9163-4978-BA5F-7F03597B86F1}"/>
    <dgm:cxn modelId="{FCD27EE6-A643-49F2-980D-19D41E85ABF7}" srcId="{8EFC1A41-DE81-492E-ADBC-27E2A15B1E55}" destId="{5FBE5649-72C7-476C-BC5F-86CEBC188FEF}" srcOrd="3" destOrd="0" parTransId="{337D7E5B-0CA9-45A8-A860-0C4FDBC2A872}" sibTransId="{A36A30BF-F946-4A26-9AE9-D4A2E0F8F69D}"/>
    <dgm:cxn modelId="{A0F65AEA-FAA9-430A-942B-5F3EB1E2D083}" type="presOf" srcId="{9697D6B9-EA73-4A89-988D-6717DB100BE3}" destId="{35453BA1-11F5-46F7-9D75-1411C7A03C81}" srcOrd="1" destOrd="0" presId="urn:microsoft.com/office/officeart/2005/8/layout/list1"/>
    <dgm:cxn modelId="{C72CA1EA-1072-4221-AD31-F7DD4622BAAE}" type="presOf" srcId="{A1E77C35-0615-4239-A50F-BFA42EACE3FF}" destId="{9A348625-A8FB-40AC-9265-A6B5DA8E061A}" srcOrd="0" destOrd="0" presId="urn:microsoft.com/office/officeart/2005/8/layout/list1"/>
    <dgm:cxn modelId="{4C7E4CEE-3B8D-476A-B0B1-C44D632E8114}" type="presOf" srcId="{1AD5E3FB-9BDA-4C22-9D1B-0B671F2BC540}" destId="{93B2500D-01FC-4C26-B0F5-D60BD7F044BB}" srcOrd="0" destOrd="0" presId="urn:microsoft.com/office/officeart/2005/8/layout/list1"/>
    <dgm:cxn modelId="{0324A3F9-CA8C-4252-8014-ECE468B403BC}" type="presOf" srcId="{8EFC1A41-DE81-492E-ADBC-27E2A15B1E55}" destId="{5FDBCDBE-C738-4EE9-98B6-2AC027ED5601}" srcOrd="0" destOrd="0" presId="urn:microsoft.com/office/officeart/2005/8/layout/list1"/>
    <dgm:cxn modelId="{87B960FC-AF16-4A8E-B1B3-170BDD736AE9}" type="presOf" srcId="{76F60AA9-F2E6-4FC1-A086-4C45A9077967}" destId="{B7327E9C-77A5-439C-9E27-547DB2362F4E}" srcOrd="0" destOrd="2" presId="urn:microsoft.com/office/officeart/2005/8/layout/list1"/>
    <dgm:cxn modelId="{4F807F9F-9CA7-4B4E-BF5C-5369D4F04BF4}" type="presParOf" srcId="{93B2500D-01FC-4C26-B0F5-D60BD7F044BB}" destId="{8D52EBB9-C579-4A99-B2E9-73E8800FE66D}" srcOrd="0" destOrd="0" presId="urn:microsoft.com/office/officeart/2005/8/layout/list1"/>
    <dgm:cxn modelId="{70BA5595-CC51-49C0-BA54-87C6B3C85E0A}" type="presParOf" srcId="{8D52EBB9-C579-4A99-B2E9-73E8800FE66D}" destId="{5FDBCDBE-C738-4EE9-98B6-2AC027ED5601}" srcOrd="0" destOrd="0" presId="urn:microsoft.com/office/officeart/2005/8/layout/list1"/>
    <dgm:cxn modelId="{9ADE0CEF-5C5E-4B58-8E67-6D8B8E5B59A1}" type="presParOf" srcId="{8D52EBB9-C579-4A99-B2E9-73E8800FE66D}" destId="{6151E7BC-1B2E-4504-8314-E37F6907DE2C}" srcOrd="1" destOrd="0" presId="urn:microsoft.com/office/officeart/2005/8/layout/list1"/>
    <dgm:cxn modelId="{ADFCBC19-AF3D-438C-9D6C-0CF2ADB20EC0}" type="presParOf" srcId="{93B2500D-01FC-4C26-B0F5-D60BD7F044BB}" destId="{7927FAEE-3D36-41D3-8FC8-145D37A39B6D}" srcOrd="1" destOrd="0" presId="urn:microsoft.com/office/officeart/2005/8/layout/list1"/>
    <dgm:cxn modelId="{B1B6A181-C648-416F-9834-88BE6E06F336}" type="presParOf" srcId="{93B2500D-01FC-4C26-B0F5-D60BD7F044BB}" destId="{9A348625-A8FB-40AC-9265-A6B5DA8E061A}" srcOrd="2" destOrd="0" presId="urn:microsoft.com/office/officeart/2005/8/layout/list1"/>
    <dgm:cxn modelId="{E18FF90B-817A-40AD-9652-E8CD91E7FF55}" type="presParOf" srcId="{93B2500D-01FC-4C26-B0F5-D60BD7F044BB}" destId="{CA6898FE-97B1-4048-8E84-C68A27B4E0E9}" srcOrd="3" destOrd="0" presId="urn:microsoft.com/office/officeart/2005/8/layout/list1"/>
    <dgm:cxn modelId="{151DF48C-AEFC-4F01-A072-354E585B7B04}" type="presParOf" srcId="{93B2500D-01FC-4C26-B0F5-D60BD7F044BB}" destId="{580AAC75-A9A6-49D3-904F-5BC68AF1B509}" srcOrd="4" destOrd="0" presId="urn:microsoft.com/office/officeart/2005/8/layout/list1"/>
    <dgm:cxn modelId="{E6338BDC-D48C-4EC8-B3BB-4F44CB0205C6}" type="presParOf" srcId="{580AAC75-A9A6-49D3-904F-5BC68AF1B509}" destId="{44CB0CC1-4636-4947-880E-C93E8CFAE587}" srcOrd="0" destOrd="0" presId="urn:microsoft.com/office/officeart/2005/8/layout/list1"/>
    <dgm:cxn modelId="{44814FC3-CFBA-44AB-AC68-364EF02AB81D}" type="presParOf" srcId="{580AAC75-A9A6-49D3-904F-5BC68AF1B509}" destId="{35453BA1-11F5-46F7-9D75-1411C7A03C81}" srcOrd="1" destOrd="0" presId="urn:microsoft.com/office/officeart/2005/8/layout/list1"/>
    <dgm:cxn modelId="{509F6C95-8591-40D6-BBA1-32E3848610F7}" type="presParOf" srcId="{93B2500D-01FC-4C26-B0F5-D60BD7F044BB}" destId="{2089DFD4-5C82-4FFB-B7C7-D3764548DA58}" srcOrd="5" destOrd="0" presId="urn:microsoft.com/office/officeart/2005/8/layout/list1"/>
    <dgm:cxn modelId="{7465CE00-A646-4D95-AF0C-DB0DB9F034F5}" type="presParOf" srcId="{93B2500D-01FC-4C26-B0F5-D60BD7F044BB}" destId="{B7327E9C-77A5-439C-9E27-547DB2362F4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C8206EC-28DC-4CD8-B7DF-A7F7537E265F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AD0D658-7D10-4B67-BB95-138CD92C9CEC}">
      <dgm:prSet/>
      <dgm:spPr/>
      <dgm:t>
        <a:bodyPr/>
        <a:lstStyle/>
        <a:p>
          <a:r>
            <a:rPr lang="en-US" dirty="0"/>
            <a:t>Conduct</a:t>
          </a:r>
        </a:p>
      </dgm:t>
    </dgm:pt>
    <dgm:pt modelId="{DD1D3662-4D0D-41B3-AD1E-6E53FF0EE6A6}" type="parTrans" cxnId="{12B5B14F-42E3-4ECF-AA63-F8795148A85C}">
      <dgm:prSet/>
      <dgm:spPr/>
      <dgm:t>
        <a:bodyPr/>
        <a:lstStyle/>
        <a:p>
          <a:endParaRPr lang="en-US"/>
        </a:p>
      </dgm:t>
    </dgm:pt>
    <dgm:pt modelId="{9958398C-B452-4934-AC8D-D44A8C16656F}" type="sibTrans" cxnId="{12B5B14F-42E3-4ECF-AA63-F8795148A85C}">
      <dgm:prSet/>
      <dgm:spPr/>
      <dgm:t>
        <a:bodyPr/>
        <a:lstStyle/>
        <a:p>
          <a:endParaRPr lang="en-US"/>
        </a:p>
      </dgm:t>
    </dgm:pt>
    <dgm:pt modelId="{861F7EE0-59E6-4AB4-A0C7-F9C7D8C0B15F}">
      <dgm:prSet custT="1"/>
      <dgm:spPr/>
      <dgm:t>
        <a:bodyPr/>
        <a:lstStyle/>
        <a:p>
          <a:r>
            <a:rPr lang="en-US" sz="1400" dirty="0"/>
            <a:t>Conduct periodic assess­ment using validated  </a:t>
          </a:r>
        </a:p>
      </dgm:t>
    </dgm:pt>
    <dgm:pt modelId="{C6A25F1C-9EB6-4227-951F-5A4E5D52B647}" type="parTrans" cxnId="{5F799D94-57C7-47C0-9024-9A560D53505A}">
      <dgm:prSet/>
      <dgm:spPr/>
      <dgm:t>
        <a:bodyPr/>
        <a:lstStyle/>
        <a:p>
          <a:endParaRPr lang="en-US"/>
        </a:p>
      </dgm:t>
    </dgm:pt>
    <dgm:pt modelId="{BE8F8274-13A5-47AC-A692-B35F899C71E2}" type="sibTrans" cxnId="{5F799D94-57C7-47C0-9024-9A560D53505A}">
      <dgm:prSet/>
      <dgm:spPr/>
      <dgm:t>
        <a:bodyPr/>
        <a:lstStyle/>
        <a:p>
          <a:endParaRPr lang="en-US"/>
        </a:p>
      </dgm:t>
    </dgm:pt>
    <dgm:pt modelId="{094681B3-E60E-4532-BD2C-AF8B8F814ABE}">
      <dgm:prSet custT="1"/>
      <dgm:spPr/>
      <dgm:t>
        <a:bodyPr/>
        <a:lstStyle/>
        <a:p>
          <a:r>
            <a:rPr lang="en-US" sz="1400" dirty="0"/>
            <a:t>loss of a significant relationship</a:t>
          </a:r>
        </a:p>
      </dgm:t>
    </dgm:pt>
    <dgm:pt modelId="{07480875-74A1-46A3-93E8-D300981D1EEE}" type="parTrans" cxnId="{CAADABC1-9BFE-4B39-B1CC-AE2AFBB270AC}">
      <dgm:prSet/>
      <dgm:spPr/>
      <dgm:t>
        <a:bodyPr/>
        <a:lstStyle/>
        <a:p>
          <a:endParaRPr lang="en-US"/>
        </a:p>
      </dgm:t>
    </dgm:pt>
    <dgm:pt modelId="{7A910691-5BFB-451A-B7F0-5972AA1600B7}" type="sibTrans" cxnId="{CAADABC1-9BFE-4B39-B1CC-AE2AFBB270AC}">
      <dgm:prSet/>
      <dgm:spPr/>
      <dgm:t>
        <a:bodyPr/>
        <a:lstStyle/>
        <a:p>
          <a:endParaRPr lang="en-US"/>
        </a:p>
      </dgm:t>
    </dgm:pt>
    <dgm:pt modelId="{ADA32002-A438-4472-8E00-FE5734243F8F}">
      <dgm:prSet custT="1"/>
      <dgm:spPr/>
      <dgm:t>
        <a:bodyPr/>
        <a:lstStyle/>
        <a:p>
          <a:r>
            <a:rPr lang="en-US" sz="1400" dirty="0"/>
            <a:t>geographic move, </a:t>
          </a:r>
        </a:p>
      </dgm:t>
    </dgm:pt>
    <dgm:pt modelId="{2B170E20-D34B-45BC-9CBB-59E70937EB7F}" type="parTrans" cxnId="{A7A30918-AF84-46AD-9EBA-F91CB64E8346}">
      <dgm:prSet/>
      <dgm:spPr/>
      <dgm:t>
        <a:bodyPr/>
        <a:lstStyle/>
        <a:p>
          <a:endParaRPr lang="en-US"/>
        </a:p>
      </dgm:t>
    </dgm:pt>
    <dgm:pt modelId="{584ABFBA-D0D6-4F4D-AAAA-04C245FE18D2}" type="sibTrans" cxnId="{A7A30918-AF84-46AD-9EBA-F91CB64E8346}">
      <dgm:prSet/>
      <dgm:spPr/>
      <dgm:t>
        <a:bodyPr/>
        <a:lstStyle/>
        <a:p>
          <a:endParaRPr lang="en-US"/>
        </a:p>
      </dgm:t>
    </dgm:pt>
    <dgm:pt modelId="{84C26CEC-4727-4AF7-BEAE-317915C31A2F}">
      <dgm:prSet custT="1"/>
      <dgm:spPr/>
      <dgm:t>
        <a:bodyPr/>
        <a:lstStyle/>
        <a:p>
          <a:r>
            <a:rPr lang="en-US" sz="1400" dirty="0"/>
            <a:t>relevant health conditions</a:t>
          </a:r>
        </a:p>
      </dgm:t>
    </dgm:pt>
    <dgm:pt modelId="{12671208-1DAD-4506-BBB7-1DF4F330518E}" type="parTrans" cxnId="{C818685B-9F33-4AED-8A27-1C7F9732BEFE}">
      <dgm:prSet/>
      <dgm:spPr/>
      <dgm:t>
        <a:bodyPr/>
        <a:lstStyle/>
        <a:p>
          <a:endParaRPr lang="en-US"/>
        </a:p>
      </dgm:t>
    </dgm:pt>
    <dgm:pt modelId="{29CBD6E7-B519-4C8B-96ED-96BD2A39EC86}" type="sibTrans" cxnId="{C818685B-9F33-4AED-8A27-1C7F9732BEFE}">
      <dgm:prSet/>
      <dgm:spPr/>
      <dgm:t>
        <a:bodyPr/>
        <a:lstStyle/>
        <a:p>
          <a:endParaRPr lang="en-US"/>
        </a:p>
      </dgm:t>
    </dgm:pt>
    <dgm:pt modelId="{1331B6A1-4801-4FAF-BA7A-D7753271EC91}">
      <dgm:prSet/>
      <dgm:spPr/>
      <dgm:t>
        <a:bodyPr/>
        <a:lstStyle/>
        <a:p>
          <a:r>
            <a:rPr lang="en-US" dirty="0"/>
            <a:t>Discuss</a:t>
          </a:r>
        </a:p>
      </dgm:t>
    </dgm:pt>
    <dgm:pt modelId="{1CB95ED5-D39A-4D5D-A6FA-D38ACBF34A3E}" type="parTrans" cxnId="{75393AF7-DAAB-4927-8471-DA0FEA818C0F}">
      <dgm:prSet/>
      <dgm:spPr/>
      <dgm:t>
        <a:bodyPr/>
        <a:lstStyle/>
        <a:p>
          <a:endParaRPr lang="en-US"/>
        </a:p>
      </dgm:t>
    </dgm:pt>
    <dgm:pt modelId="{FFC5BD02-AAC9-41B0-82DA-BA94EE7D9E4C}" type="sibTrans" cxnId="{75393AF7-DAAB-4927-8471-DA0FEA818C0F}">
      <dgm:prSet/>
      <dgm:spPr/>
      <dgm:t>
        <a:bodyPr/>
        <a:lstStyle/>
        <a:p>
          <a:endParaRPr lang="en-US"/>
        </a:p>
      </dgm:t>
    </dgm:pt>
    <dgm:pt modelId="{839AD873-BFD7-4588-A3EA-580CAB3CC371}">
      <dgm:prSet custT="1"/>
      <dgm:spPr/>
      <dgm:t>
        <a:bodyPr/>
        <a:lstStyle/>
        <a:p>
          <a:r>
            <a:rPr lang="en-US" sz="1400" dirty="0"/>
            <a:t>Discuss the adverse health outcomes </a:t>
          </a:r>
        </a:p>
      </dgm:t>
    </dgm:pt>
    <dgm:pt modelId="{203CA504-E89E-44BC-B3FC-17271346FEA1}" type="parTrans" cxnId="{A180BADD-99F4-429D-BD06-B8FA9EEDD845}">
      <dgm:prSet/>
      <dgm:spPr/>
      <dgm:t>
        <a:bodyPr/>
        <a:lstStyle/>
        <a:p>
          <a:endParaRPr lang="en-US"/>
        </a:p>
      </dgm:t>
    </dgm:pt>
    <dgm:pt modelId="{6EB26272-7683-4EE7-B9B8-FC475B6BC350}" type="sibTrans" cxnId="{A180BADD-99F4-429D-BD06-B8FA9EEDD845}">
      <dgm:prSet/>
      <dgm:spPr/>
      <dgm:t>
        <a:bodyPr/>
        <a:lstStyle/>
        <a:p>
          <a:endParaRPr lang="en-US"/>
        </a:p>
      </dgm:t>
    </dgm:pt>
    <dgm:pt modelId="{C26B034D-C5B2-410F-8D39-BCB819990BE3}">
      <dgm:prSet/>
      <dgm:spPr/>
      <dgm:t>
        <a:bodyPr/>
        <a:lstStyle/>
        <a:p>
          <a:r>
            <a:rPr lang="en-US" dirty="0"/>
            <a:t>Connect</a:t>
          </a:r>
        </a:p>
      </dgm:t>
    </dgm:pt>
    <dgm:pt modelId="{F9FF5CEA-9EA0-4639-BFE5-4CA7D92DC783}" type="parTrans" cxnId="{66CEBB17-6F63-4AFF-A952-DBEC85A27827}">
      <dgm:prSet/>
      <dgm:spPr/>
      <dgm:t>
        <a:bodyPr/>
        <a:lstStyle/>
        <a:p>
          <a:endParaRPr lang="en-US"/>
        </a:p>
      </dgm:t>
    </dgm:pt>
    <dgm:pt modelId="{E69556AB-741D-4941-B049-CDFB31E4903C}" type="sibTrans" cxnId="{66CEBB17-6F63-4AFF-A952-DBEC85A27827}">
      <dgm:prSet/>
      <dgm:spPr/>
      <dgm:t>
        <a:bodyPr/>
        <a:lstStyle/>
        <a:p>
          <a:endParaRPr lang="en-US"/>
        </a:p>
      </dgm:t>
    </dgm:pt>
    <dgm:pt modelId="{7C16E195-E9B1-4ABA-B84C-BE2B7257D47C}">
      <dgm:prSet custT="1"/>
      <dgm:spPr/>
      <dgm:t>
        <a:bodyPr/>
        <a:lstStyle/>
        <a:p>
          <a:r>
            <a:rPr lang="en-US" sz="1800" dirty="0"/>
            <a:t>Determine</a:t>
          </a:r>
        </a:p>
      </dgm:t>
    </dgm:pt>
    <dgm:pt modelId="{D05E8F08-723D-4D8B-B178-545910EC253E}" type="parTrans" cxnId="{CAC1AE0B-4EE7-47B0-BE11-3BAEDCFA5760}">
      <dgm:prSet/>
      <dgm:spPr/>
      <dgm:t>
        <a:bodyPr/>
        <a:lstStyle/>
        <a:p>
          <a:endParaRPr lang="en-US"/>
        </a:p>
      </dgm:t>
    </dgm:pt>
    <dgm:pt modelId="{4FB16637-E38F-42A2-BD91-7D54259D9247}" type="sibTrans" cxnId="{CAC1AE0B-4EE7-47B0-BE11-3BAEDCFA5760}">
      <dgm:prSet/>
      <dgm:spPr/>
      <dgm:t>
        <a:bodyPr/>
        <a:lstStyle/>
        <a:p>
          <a:endParaRPr lang="en-US"/>
        </a:p>
      </dgm:t>
    </dgm:pt>
    <dgm:pt modelId="{E877DEE1-6B51-4D09-95B0-F168F9D94F18}">
      <dgm:prSet custT="1"/>
      <dgm:spPr/>
      <dgm:t>
        <a:bodyPr/>
        <a:lstStyle/>
        <a:p>
          <a:r>
            <a:rPr lang="en-US" sz="1400" dirty="0"/>
            <a:t>Determine any underlying causes </a:t>
          </a:r>
        </a:p>
      </dgm:t>
    </dgm:pt>
    <dgm:pt modelId="{F46FAC0B-F4C5-47B3-9310-53D07652AB98}" type="parTrans" cxnId="{7DB22469-B63F-4294-8DD8-3383F6CFA4AD}">
      <dgm:prSet/>
      <dgm:spPr/>
      <dgm:t>
        <a:bodyPr/>
        <a:lstStyle/>
        <a:p>
          <a:endParaRPr lang="en-US"/>
        </a:p>
      </dgm:t>
    </dgm:pt>
    <dgm:pt modelId="{C94EBC04-1A79-439E-981E-F65272239740}" type="sibTrans" cxnId="{7DB22469-B63F-4294-8DD8-3383F6CFA4AD}">
      <dgm:prSet/>
      <dgm:spPr/>
      <dgm:t>
        <a:bodyPr/>
        <a:lstStyle/>
        <a:p>
          <a:endParaRPr lang="en-US"/>
        </a:p>
      </dgm:t>
    </dgm:pt>
    <dgm:pt modelId="{0579DB16-D46F-4CA7-9145-98BBC6109467}">
      <dgm:prSet custT="1"/>
      <dgm:spPr/>
      <dgm:t>
        <a:bodyPr/>
        <a:lstStyle/>
        <a:p>
          <a:r>
            <a:rPr lang="en-US" sz="1400" dirty="0"/>
            <a:t>e.g., hearing loss, mobility limitations </a:t>
          </a:r>
        </a:p>
      </dgm:t>
    </dgm:pt>
    <dgm:pt modelId="{A04B2392-48CC-4F6F-94E0-2007E38EA70B}" type="sibTrans" cxnId="{2000E86E-F895-4BBC-8136-7EF16938E4F5}">
      <dgm:prSet/>
      <dgm:spPr/>
      <dgm:t>
        <a:bodyPr/>
        <a:lstStyle/>
        <a:p>
          <a:endParaRPr lang="en-US"/>
        </a:p>
      </dgm:t>
    </dgm:pt>
    <dgm:pt modelId="{C186D929-3AE9-469D-9853-339FD3EC3025}" type="parTrans" cxnId="{2000E86E-F895-4BBC-8136-7EF16938E4F5}">
      <dgm:prSet/>
      <dgm:spPr/>
      <dgm:t>
        <a:bodyPr/>
        <a:lstStyle/>
        <a:p>
          <a:endParaRPr lang="en-US"/>
        </a:p>
      </dgm:t>
    </dgm:pt>
    <dgm:pt modelId="{8DCB679B-8B5F-4D48-AF9D-CB09D7EE9FD0}">
      <dgm:prSet custT="1"/>
      <dgm:spPr/>
      <dgm:t>
        <a:bodyPr/>
        <a:lstStyle/>
        <a:p>
          <a:r>
            <a:rPr lang="en-US" sz="1400" dirty="0"/>
            <a:t>Connect isolated or lonely older adults with needed social care</a:t>
          </a:r>
        </a:p>
      </dgm:t>
    </dgm:pt>
    <dgm:pt modelId="{F6058045-7AD8-48A9-9B21-076CAE49AC89}" type="sibTrans" cxnId="{FCCD86C5-A365-4939-B837-A8823B5A4C70}">
      <dgm:prSet/>
      <dgm:spPr/>
      <dgm:t>
        <a:bodyPr/>
        <a:lstStyle/>
        <a:p>
          <a:endParaRPr lang="en-US"/>
        </a:p>
      </dgm:t>
    </dgm:pt>
    <dgm:pt modelId="{5889FA72-5FEF-42F6-8F00-8B26B0DBCD1C}" type="parTrans" cxnId="{FCCD86C5-A365-4939-B837-A8823B5A4C70}">
      <dgm:prSet/>
      <dgm:spPr/>
      <dgm:t>
        <a:bodyPr/>
        <a:lstStyle/>
        <a:p>
          <a:endParaRPr lang="en-US"/>
        </a:p>
      </dgm:t>
    </dgm:pt>
    <dgm:pt modelId="{95C6EE5D-2A20-4E65-B1FF-8FF83DECC4C0}" type="pres">
      <dgm:prSet presAssocID="{CC8206EC-28DC-4CD8-B7DF-A7F7537E265F}" presName="Name0" presStyleCnt="0">
        <dgm:presLayoutVars>
          <dgm:dir/>
          <dgm:animLvl val="lvl"/>
          <dgm:resizeHandles val="exact"/>
        </dgm:presLayoutVars>
      </dgm:prSet>
      <dgm:spPr/>
    </dgm:pt>
    <dgm:pt modelId="{2A66C8B2-CF84-49C2-A94A-7E8AA0B71F72}" type="pres">
      <dgm:prSet presAssocID="{8AD0D658-7D10-4B67-BB95-138CD92C9CEC}" presName="linNode" presStyleCnt="0"/>
      <dgm:spPr/>
    </dgm:pt>
    <dgm:pt modelId="{0E3B88FB-E96F-432C-90E5-775D9C066E50}" type="pres">
      <dgm:prSet presAssocID="{8AD0D658-7D10-4B67-BB95-138CD92C9CEC}" presName="parentText" presStyleLbl="solidFgAcc1" presStyleIdx="0" presStyleCnt="4" custScaleX="110791" custScaleY="124048">
        <dgm:presLayoutVars>
          <dgm:chMax val="1"/>
          <dgm:bulletEnabled/>
        </dgm:presLayoutVars>
      </dgm:prSet>
      <dgm:spPr/>
    </dgm:pt>
    <dgm:pt modelId="{894D73CC-F965-4F94-8A22-065C05BD44DA}" type="pres">
      <dgm:prSet presAssocID="{8AD0D658-7D10-4B67-BB95-138CD92C9CEC}" presName="descendantText" presStyleLbl="alignNode1" presStyleIdx="0" presStyleCnt="4" custScaleY="124333">
        <dgm:presLayoutVars>
          <dgm:bulletEnabled/>
        </dgm:presLayoutVars>
      </dgm:prSet>
      <dgm:spPr/>
    </dgm:pt>
    <dgm:pt modelId="{AD42F440-2303-454B-8E31-705AFA5894F8}" type="pres">
      <dgm:prSet presAssocID="{9958398C-B452-4934-AC8D-D44A8C16656F}" presName="sp" presStyleCnt="0"/>
      <dgm:spPr/>
    </dgm:pt>
    <dgm:pt modelId="{9B53AEF6-AFA9-45D5-BEA2-FBA5A142EE0A}" type="pres">
      <dgm:prSet presAssocID="{1331B6A1-4801-4FAF-BA7A-D7753271EC91}" presName="linNode" presStyleCnt="0"/>
      <dgm:spPr/>
    </dgm:pt>
    <dgm:pt modelId="{07D0A637-EC1E-487D-88DD-109ED0282A90}" type="pres">
      <dgm:prSet presAssocID="{1331B6A1-4801-4FAF-BA7A-D7753271EC91}" presName="parentText" presStyleLbl="solidFgAcc1" presStyleIdx="1" presStyleCnt="4" custScaleX="112627">
        <dgm:presLayoutVars>
          <dgm:chMax val="1"/>
          <dgm:bulletEnabled/>
        </dgm:presLayoutVars>
      </dgm:prSet>
      <dgm:spPr/>
    </dgm:pt>
    <dgm:pt modelId="{D2023B48-5BB1-42E1-958A-59236B106A57}" type="pres">
      <dgm:prSet presAssocID="{1331B6A1-4801-4FAF-BA7A-D7753271EC91}" presName="descendantText" presStyleLbl="alignNode1" presStyleIdx="1" presStyleCnt="4">
        <dgm:presLayoutVars>
          <dgm:bulletEnabled/>
        </dgm:presLayoutVars>
      </dgm:prSet>
      <dgm:spPr/>
    </dgm:pt>
    <dgm:pt modelId="{A22F0AA7-0E78-4C6A-8F50-48311E497A01}" type="pres">
      <dgm:prSet presAssocID="{FFC5BD02-AAC9-41B0-82DA-BA94EE7D9E4C}" presName="sp" presStyleCnt="0"/>
      <dgm:spPr/>
    </dgm:pt>
    <dgm:pt modelId="{FF95E576-E783-48C2-B814-8C4DF367FA7D}" type="pres">
      <dgm:prSet presAssocID="{C26B034D-C5B2-410F-8D39-BCB819990BE3}" presName="linNode" presStyleCnt="0"/>
      <dgm:spPr/>
    </dgm:pt>
    <dgm:pt modelId="{F932B976-5BB3-4389-A26B-4799F40C457A}" type="pres">
      <dgm:prSet presAssocID="{C26B034D-C5B2-410F-8D39-BCB819990BE3}" presName="parentText" presStyleLbl="solidFgAcc1" presStyleIdx="2" presStyleCnt="4" custScaleX="114531">
        <dgm:presLayoutVars>
          <dgm:chMax val="1"/>
          <dgm:bulletEnabled/>
        </dgm:presLayoutVars>
      </dgm:prSet>
      <dgm:spPr/>
    </dgm:pt>
    <dgm:pt modelId="{889874A9-D31E-4C7A-91C1-3655C5463CDB}" type="pres">
      <dgm:prSet presAssocID="{C26B034D-C5B2-410F-8D39-BCB819990BE3}" presName="descendantText" presStyleLbl="alignNode1" presStyleIdx="2" presStyleCnt="4">
        <dgm:presLayoutVars>
          <dgm:bulletEnabled/>
        </dgm:presLayoutVars>
      </dgm:prSet>
      <dgm:spPr/>
    </dgm:pt>
    <dgm:pt modelId="{C11B134D-7BBE-4406-A1C4-B0E3D7FD53B7}" type="pres">
      <dgm:prSet presAssocID="{E69556AB-741D-4941-B049-CDFB31E4903C}" presName="sp" presStyleCnt="0"/>
      <dgm:spPr/>
    </dgm:pt>
    <dgm:pt modelId="{89CC2C26-4F17-4312-AFA9-320B0CE6FC6B}" type="pres">
      <dgm:prSet presAssocID="{7C16E195-E9B1-4ABA-B84C-BE2B7257D47C}" presName="linNode" presStyleCnt="0"/>
      <dgm:spPr/>
    </dgm:pt>
    <dgm:pt modelId="{F6E337EB-EFB5-4A7F-B94A-EFE9F8D62545}" type="pres">
      <dgm:prSet presAssocID="{7C16E195-E9B1-4ABA-B84C-BE2B7257D47C}" presName="parentText" presStyleLbl="solidFgAcc1" presStyleIdx="3" presStyleCnt="4" custScaleX="110624">
        <dgm:presLayoutVars>
          <dgm:chMax val="1"/>
          <dgm:bulletEnabled/>
        </dgm:presLayoutVars>
      </dgm:prSet>
      <dgm:spPr/>
    </dgm:pt>
    <dgm:pt modelId="{F940E52B-DCE5-4522-954A-05777E42D7F6}" type="pres">
      <dgm:prSet presAssocID="{7C16E195-E9B1-4ABA-B84C-BE2B7257D47C}" presName="descendantText" presStyleLbl="alignNode1" presStyleIdx="3" presStyleCnt="4" custLinFactNeighborX="2545" custLinFactNeighborY="193">
        <dgm:presLayoutVars>
          <dgm:bulletEnabled/>
        </dgm:presLayoutVars>
      </dgm:prSet>
      <dgm:spPr/>
    </dgm:pt>
  </dgm:ptLst>
  <dgm:cxnLst>
    <dgm:cxn modelId="{2D52E204-2079-436B-9FFC-77B5730D2D4E}" type="presOf" srcId="{1331B6A1-4801-4FAF-BA7A-D7753271EC91}" destId="{07D0A637-EC1E-487D-88DD-109ED0282A90}" srcOrd="0" destOrd="0" presId="urn:microsoft.com/office/officeart/2016/7/layout/VerticalHollowActionList"/>
    <dgm:cxn modelId="{CAC1AE0B-4EE7-47B0-BE11-3BAEDCFA5760}" srcId="{CC8206EC-28DC-4CD8-B7DF-A7F7537E265F}" destId="{7C16E195-E9B1-4ABA-B84C-BE2B7257D47C}" srcOrd="3" destOrd="0" parTransId="{D05E8F08-723D-4D8B-B178-545910EC253E}" sibTransId="{4FB16637-E38F-42A2-BD91-7D54259D9247}"/>
    <dgm:cxn modelId="{423CC50C-0A64-4D48-A3A3-B68C997DBAD0}" type="presOf" srcId="{ADA32002-A438-4472-8E00-FE5734243F8F}" destId="{894D73CC-F965-4F94-8A22-065C05BD44DA}" srcOrd="0" destOrd="2" presId="urn:microsoft.com/office/officeart/2016/7/layout/VerticalHollowActionList"/>
    <dgm:cxn modelId="{66CEBB17-6F63-4AFF-A952-DBEC85A27827}" srcId="{CC8206EC-28DC-4CD8-B7DF-A7F7537E265F}" destId="{C26B034D-C5B2-410F-8D39-BCB819990BE3}" srcOrd="2" destOrd="0" parTransId="{F9FF5CEA-9EA0-4639-BFE5-4CA7D92DC783}" sibTransId="{E69556AB-741D-4941-B049-CDFB31E4903C}"/>
    <dgm:cxn modelId="{A7A30918-AF84-46AD-9EBA-F91CB64E8346}" srcId="{861F7EE0-59E6-4AB4-A0C7-F9C7D8C0B15F}" destId="{ADA32002-A438-4472-8E00-FE5734243F8F}" srcOrd="1" destOrd="0" parTransId="{2B170E20-D34B-45BC-9CBB-59E70937EB7F}" sibTransId="{584ABFBA-D0D6-4F4D-AAAA-04C245FE18D2}"/>
    <dgm:cxn modelId="{E7C6ED3C-FDD5-4854-A4F4-99A21D199C37}" type="presOf" srcId="{C26B034D-C5B2-410F-8D39-BCB819990BE3}" destId="{F932B976-5BB3-4389-A26B-4799F40C457A}" srcOrd="0" destOrd="0" presId="urn:microsoft.com/office/officeart/2016/7/layout/VerticalHollowActionList"/>
    <dgm:cxn modelId="{C818685B-9F33-4AED-8A27-1C7F9732BEFE}" srcId="{861F7EE0-59E6-4AB4-A0C7-F9C7D8C0B15F}" destId="{84C26CEC-4727-4AF7-BEAE-317915C31A2F}" srcOrd="2" destOrd="0" parTransId="{12671208-1DAD-4506-BBB7-1DF4F330518E}" sibTransId="{29CBD6E7-B519-4C8B-96ED-96BD2A39EC86}"/>
    <dgm:cxn modelId="{7DB22469-B63F-4294-8DD8-3383F6CFA4AD}" srcId="{7C16E195-E9B1-4ABA-B84C-BE2B7257D47C}" destId="{E877DEE1-6B51-4D09-95B0-F168F9D94F18}" srcOrd="0" destOrd="0" parTransId="{F46FAC0B-F4C5-47B3-9310-53D07652AB98}" sibTransId="{C94EBC04-1A79-439E-981E-F65272239740}"/>
    <dgm:cxn modelId="{5FA20A6D-83D7-49E7-8925-3D144C483E02}" type="presOf" srcId="{861F7EE0-59E6-4AB4-A0C7-F9C7D8C0B15F}" destId="{894D73CC-F965-4F94-8A22-065C05BD44DA}" srcOrd="0" destOrd="0" presId="urn:microsoft.com/office/officeart/2016/7/layout/VerticalHollowActionList"/>
    <dgm:cxn modelId="{2000E86E-F895-4BBC-8136-7EF16938E4F5}" srcId="{E877DEE1-6B51-4D09-95B0-F168F9D94F18}" destId="{0579DB16-D46F-4CA7-9145-98BBC6109467}" srcOrd="0" destOrd="0" parTransId="{C186D929-3AE9-469D-9853-339FD3EC3025}" sibTransId="{A04B2392-48CC-4F6F-94E0-2007E38EA70B}"/>
    <dgm:cxn modelId="{12B5B14F-42E3-4ECF-AA63-F8795148A85C}" srcId="{CC8206EC-28DC-4CD8-B7DF-A7F7537E265F}" destId="{8AD0D658-7D10-4B67-BB95-138CD92C9CEC}" srcOrd="0" destOrd="0" parTransId="{DD1D3662-4D0D-41B3-AD1E-6E53FF0EE6A6}" sibTransId="{9958398C-B452-4934-AC8D-D44A8C16656F}"/>
    <dgm:cxn modelId="{8848D272-5917-45C0-80FE-833C9CA174C9}" type="presOf" srcId="{094681B3-E60E-4532-BD2C-AF8B8F814ABE}" destId="{894D73CC-F965-4F94-8A22-065C05BD44DA}" srcOrd="0" destOrd="1" presId="urn:microsoft.com/office/officeart/2016/7/layout/VerticalHollowActionList"/>
    <dgm:cxn modelId="{2F779A56-DA3C-4CD6-9DF3-871F01CB7A1C}" type="presOf" srcId="{8AD0D658-7D10-4B67-BB95-138CD92C9CEC}" destId="{0E3B88FB-E96F-432C-90E5-775D9C066E50}" srcOrd="0" destOrd="0" presId="urn:microsoft.com/office/officeart/2016/7/layout/VerticalHollowActionList"/>
    <dgm:cxn modelId="{04E99A76-827D-45AD-9B71-72CFAE4AFCB8}" type="presOf" srcId="{8DCB679B-8B5F-4D48-AF9D-CB09D7EE9FD0}" destId="{889874A9-D31E-4C7A-91C1-3655C5463CDB}" srcOrd="0" destOrd="0" presId="urn:microsoft.com/office/officeart/2016/7/layout/VerticalHollowActionList"/>
    <dgm:cxn modelId="{5F799D94-57C7-47C0-9024-9A560D53505A}" srcId="{8AD0D658-7D10-4B67-BB95-138CD92C9CEC}" destId="{861F7EE0-59E6-4AB4-A0C7-F9C7D8C0B15F}" srcOrd="0" destOrd="0" parTransId="{C6A25F1C-9EB6-4227-951F-5A4E5D52B647}" sibTransId="{BE8F8274-13A5-47AC-A692-B35F899C71E2}"/>
    <dgm:cxn modelId="{CAADABC1-9BFE-4B39-B1CC-AE2AFBB270AC}" srcId="{861F7EE0-59E6-4AB4-A0C7-F9C7D8C0B15F}" destId="{094681B3-E60E-4532-BD2C-AF8B8F814ABE}" srcOrd="0" destOrd="0" parTransId="{07480875-74A1-46A3-93E8-D300981D1EEE}" sibTransId="{7A910691-5BFB-451A-B7F0-5972AA1600B7}"/>
    <dgm:cxn modelId="{384B29C5-95EA-4218-A00B-C14B2875B899}" type="presOf" srcId="{E877DEE1-6B51-4D09-95B0-F168F9D94F18}" destId="{F940E52B-DCE5-4522-954A-05777E42D7F6}" srcOrd="0" destOrd="0" presId="urn:microsoft.com/office/officeart/2016/7/layout/VerticalHollowActionList"/>
    <dgm:cxn modelId="{FCCD86C5-A365-4939-B837-A8823B5A4C70}" srcId="{C26B034D-C5B2-410F-8D39-BCB819990BE3}" destId="{8DCB679B-8B5F-4D48-AF9D-CB09D7EE9FD0}" srcOrd="0" destOrd="0" parTransId="{5889FA72-5FEF-42F6-8F00-8B26B0DBCD1C}" sibTransId="{F6058045-7AD8-48A9-9B21-076CAE49AC89}"/>
    <dgm:cxn modelId="{AE470EC8-0872-4E48-AC9B-98C678D456DE}" type="presOf" srcId="{84C26CEC-4727-4AF7-BEAE-317915C31A2F}" destId="{894D73CC-F965-4F94-8A22-065C05BD44DA}" srcOrd="0" destOrd="3" presId="urn:microsoft.com/office/officeart/2016/7/layout/VerticalHollowActionList"/>
    <dgm:cxn modelId="{A21B94DB-22A9-4F22-AC06-81B23F77DC5B}" type="presOf" srcId="{0579DB16-D46F-4CA7-9145-98BBC6109467}" destId="{F940E52B-DCE5-4522-954A-05777E42D7F6}" srcOrd="0" destOrd="1" presId="urn:microsoft.com/office/officeart/2016/7/layout/VerticalHollowActionList"/>
    <dgm:cxn modelId="{5A1BABDD-29EF-4343-957E-05C14E1C870D}" type="presOf" srcId="{7C16E195-E9B1-4ABA-B84C-BE2B7257D47C}" destId="{F6E337EB-EFB5-4A7F-B94A-EFE9F8D62545}" srcOrd="0" destOrd="0" presId="urn:microsoft.com/office/officeart/2016/7/layout/VerticalHollowActionList"/>
    <dgm:cxn modelId="{A180BADD-99F4-429D-BD06-B8FA9EEDD845}" srcId="{1331B6A1-4801-4FAF-BA7A-D7753271EC91}" destId="{839AD873-BFD7-4588-A3EA-580CAB3CC371}" srcOrd="0" destOrd="0" parTransId="{203CA504-E89E-44BC-B3FC-17271346FEA1}" sibTransId="{6EB26272-7683-4EE7-B9B8-FC475B6BC350}"/>
    <dgm:cxn modelId="{887DBEF0-D557-40A4-9BF2-375F92B0D37F}" type="presOf" srcId="{CC8206EC-28DC-4CD8-B7DF-A7F7537E265F}" destId="{95C6EE5D-2A20-4E65-B1FF-8FF83DECC4C0}" srcOrd="0" destOrd="0" presId="urn:microsoft.com/office/officeart/2016/7/layout/VerticalHollowActionList"/>
    <dgm:cxn modelId="{A6ABEFF1-A092-4E9A-A878-3E2DF7460B59}" type="presOf" srcId="{839AD873-BFD7-4588-A3EA-580CAB3CC371}" destId="{D2023B48-5BB1-42E1-958A-59236B106A57}" srcOrd="0" destOrd="0" presId="urn:microsoft.com/office/officeart/2016/7/layout/VerticalHollowActionList"/>
    <dgm:cxn modelId="{75393AF7-DAAB-4927-8471-DA0FEA818C0F}" srcId="{CC8206EC-28DC-4CD8-B7DF-A7F7537E265F}" destId="{1331B6A1-4801-4FAF-BA7A-D7753271EC91}" srcOrd="1" destOrd="0" parTransId="{1CB95ED5-D39A-4D5D-A6FA-D38ACBF34A3E}" sibTransId="{FFC5BD02-AAC9-41B0-82DA-BA94EE7D9E4C}"/>
    <dgm:cxn modelId="{28D91F80-3F83-481D-94CD-412EDD94BF61}" type="presParOf" srcId="{95C6EE5D-2A20-4E65-B1FF-8FF83DECC4C0}" destId="{2A66C8B2-CF84-49C2-A94A-7E8AA0B71F72}" srcOrd="0" destOrd="0" presId="urn:microsoft.com/office/officeart/2016/7/layout/VerticalHollowActionList"/>
    <dgm:cxn modelId="{7ED6CF4F-54AC-43A2-8338-3F5740C6B97B}" type="presParOf" srcId="{2A66C8B2-CF84-49C2-A94A-7E8AA0B71F72}" destId="{0E3B88FB-E96F-432C-90E5-775D9C066E50}" srcOrd="0" destOrd="0" presId="urn:microsoft.com/office/officeart/2016/7/layout/VerticalHollowActionList"/>
    <dgm:cxn modelId="{0DECA42D-FC5A-4701-937C-367A56DA96AA}" type="presParOf" srcId="{2A66C8B2-CF84-49C2-A94A-7E8AA0B71F72}" destId="{894D73CC-F965-4F94-8A22-065C05BD44DA}" srcOrd="1" destOrd="0" presId="urn:microsoft.com/office/officeart/2016/7/layout/VerticalHollowActionList"/>
    <dgm:cxn modelId="{D3A94D89-E339-4966-9D90-3B6AE56E4C57}" type="presParOf" srcId="{95C6EE5D-2A20-4E65-B1FF-8FF83DECC4C0}" destId="{AD42F440-2303-454B-8E31-705AFA5894F8}" srcOrd="1" destOrd="0" presId="urn:microsoft.com/office/officeart/2016/7/layout/VerticalHollowActionList"/>
    <dgm:cxn modelId="{7E3F53F5-CDE9-45F1-A5B2-9504CB52CA28}" type="presParOf" srcId="{95C6EE5D-2A20-4E65-B1FF-8FF83DECC4C0}" destId="{9B53AEF6-AFA9-45D5-BEA2-FBA5A142EE0A}" srcOrd="2" destOrd="0" presId="urn:microsoft.com/office/officeart/2016/7/layout/VerticalHollowActionList"/>
    <dgm:cxn modelId="{20321EBF-AA62-4CDE-966E-89E420919F57}" type="presParOf" srcId="{9B53AEF6-AFA9-45D5-BEA2-FBA5A142EE0A}" destId="{07D0A637-EC1E-487D-88DD-109ED0282A90}" srcOrd="0" destOrd="0" presId="urn:microsoft.com/office/officeart/2016/7/layout/VerticalHollowActionList"/>
    <dgm:cxn modelId="{B24D8DAB-5BA0-4BAE-B0D7-C1064E427E3A}" type="presParOf" srcId="{9B53AEF6-AFA9-45D5-BEA2-FBA5A142EE0A}" destId="{D2023B48-5BB1-42E1-958A-59236B106A57}" srcOrd="1" destOrd="0" presId="urn:microsoft.com/office/officeart/2016/7/layout/VerticalHollowActionList"/>
    <dgm:cxn modelId="{268C939E-597A-46C8-A899-33060E7AF12A}" type="presParOf" srcId="{95C6EE5D-2A20-4E65-B1FF-8FF83DECC4C0}" destId="{A22F0AA7-0E78-4C6A-8F50-48311E497A01}" srcOrd="3" destOrd="0" presId="urn:microsoft.com/office/officeart/2016/7/layout/VerticalHollowActionList"/>
    <dgm:cxn modelId="{4F86443F-8C14-45A8-AED5-50AAEDC78887}" type="presParOf" srcId="{95C6EE5D-2A20-4E65-B1FF-8FF83DECC4C0}" destId="{FF95E576-E783-48C2-B814-8C4DF367FA7D}" srcOrd="4" destOrd="0" presId="urn:microsoft.com/office/officeart/2016/7/layout/VerticalHollowActionList"/>
    <dgm:cxn modelId="{A79A1319-C9ED-4FE1-BEF2-86CDA997F36B}" type="presParOf" srcId="{FF95E576-E783-48C2-B814-8C4DF367FA7D}" destId="{F932B976-5BB3-4389-A26B-4799F40C457A}" srcOrd="0" destOrd="0" presId="urn:microsoft.com/office/officeart/2016/7/layout/VerticalHollowActionList"/>
    <dgm:cxn modelId="{0F7ADF22-E2D4-4FBD-8A9D-8E8764DEB41D}" type="presParOf" srcId="{FF95E576-E783-48C2-B814-8C4DF367FA7D}" destId="{889874A9-D31E-4C7A-91C1-3655C5463CDB}" srcOrd="1" destOrd="0" presId="urn:microsoft.com/office/officeart/2016/7/layout/VerticalHollowActionList"/>
    <dgm:cxn modelId="{3E9AB5D8-1167-4C34-8D83-0526209525BD}" type="presParOf" srcId="{95C6EE5D-2A20-4E65-B1FF-8FF83DECC4C0}" destId="{C11B134D-7BBE-4406-A1C4-B0E3D7FD53B7}" srcOrd="5" destOrd="0" presId="urn:microsoft.com/office/officeart/2016/7/layout/VerticalHollowActionList"/>
    <dgm:cxn modelId="{603ED100-8C99-45C8-BD5B-209DC1549364}" type="presParOf" srcId="{95C6EE5D-2A20-4E65-B1FF-8FF83DECC4C0}" destId="{89CC2C26-4F17-4312-AFA9-320B0CE6FC6B}" srcOrd="6" destOrd="0" presId="urn:microsoft.com/office/officeart/2016/7/layout/VerticalHollowActionList"/>
    <dgm:cxn modelId="{6522845B-CFB8-4936-8A12-B4A6E4C8B45A}" type="presParOf" srcId="{89CC2C26-4F17-4312-AFA9-320B0CE6FC6B}" destId="{F6E337EB-EFB5-4A7F-B94A-EFE9F8D62545}" srcOrd="0" destOrd="0" presId="urn:microsoft.com/office/officeart/2016/7/layout/VerticalHollowActionList"/>
    <dgm:cxn modelId="{7DEE799B-A781-4320-A7EF-3B8E312784D2}" type="presParOf" srcId="{89CC2C26-4F17-4312-AFA9-320B0CE6FC6B}" destId="{F940E52B-DCE5-4522-954A-05777E42D7F6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C0AD16-3F1C-4F8E-BD11-56286C692148}">
      <dsp:nvSpPr>
        <dsp:cNvPr id="0" name=""/>
        <dsp:cNvSpPr/>
      </dsp:nvSpPr>
      <dsp:spPr>
        <a:xfrm>
          <a:off x="0" y="567487"/>
          <a:ext cx="3064322" cy="19458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622BB5-8E65-4E84-B347-5D22EEC74DD1}">
      <dsp:nvSpPr>
        <dsp:cNvPr id="0" name=""/>
        <dsp:cNvSpPr/>
      </dsp:nvSpPr>
      <dsp:spPr>
        <a:xfrm>
          <a:off x="340480" y="890944"/>
          <a:ext cx="3064322" cy="1945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 dirty="0"/>
            <a:t>Detrimental effect on health </a:t>
          </a:r>
          <a:endParaRPr lang="en-US" sz="3600" kern="1200" dirty="0"/>
        </a:p>
      </dsp:txBody>
      <dsp:txXfrm>
        <a:off x="397472" y="947936"/>
        <a:ext cx="2950338" cy="1831860"/>
      </dsp:txXfrm>
    </dsp:sp>
    <dsp:sp modelId="{A646BA03-2CC6-4C72-8681-5F7E4E5B4913}">
      <dsp:nvSpPr>
        <dsp:cNvPr id="0" name=""/>
        <dsp:cNvSpPr/>
      </dsp:nvSpPr>
      <dsp:spPr>
        <a:xfrm>
          <a:off x="3745283" y="567487"/>
          <a:ext cx="3064322" cy="19458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AF9409-D60C-40C3-A1E2-1ED21C7F8CBA}">
      <dsp:nvSpPr>
        <dsp:cNvPr id="0" name=""/>
        <dsp:cNvSpPr/>
      </dsp:nvSpPr>
      <dsp:spPr>
        <a:xfrm>
          <a:off x="4085763" y="890944"/>
          <a:ext cx="3064322" cy="1945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 dirty="0"/>
            <a:t>Limited research </a:t>
          </a:r>
          <a:endParaRPr lang="en-US" sz="3600" kern="1200" dirty="0"/>
        </a:p>
      </dsp:txBody>
      <dsp:txXfrm>
        <a:off x="4142755" y="947936"/>
        <a:ext cx="2950338" cy="1831860"/>
      </dsp:txXfrm>
    </dsp:sp>
    <dsp:sp modelId="{DEDE020B-DD0B-4D17-91EA-1B85886A283A}">
      <dsp:nvSpPr>
        <dsp:cNvPr id="0" name=""/>
        <dsp:cNvSpPr/>
      </dsp:nvSpPr>
      <dsp:spPr>
        <a:xfrm>
          <a:off x="7490566" y="567487"/>
          <a:ext cx="3064322" cy="19458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C86343-8240-4753-81C2-448AD74AB663}">
      <dsp:nvSpPr>
        <dsp:cNvPr id="0" name=""/>
        <dsp:cNvSpPr/>
      </dsp:nvSpPr>
      <dsp:spPr>
        <a:xfrm>
          <a:off x="7831047" y="890944"/>
          <a:ext cx="3064322" cy="1945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Nurses' unique opportunity  </a:t>
          </a:r>
          <a:endParaRPr lang="en-US" sz="3600" kern="1200" dirty="0"/>
        </a:p>
      </dsp:txBody>
      <dsp:txXfrm>
        <a:off x="7888039" y="947936"/>
        <a:ext cx="2950338" cy="18318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22B033-2DFF-440A-A302-3E4818676276}">
      <dsp:nvSpPr>
        <dsp:cNvPr id="0" name=""/>
        <dsp:cNvSpPr/>
      </dsp:nvSpPr>
      <dsp:spPr>
        <a:xfrm>
          <a:off x="0" y="628890"/>
          <a:ext cx="1077014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F74C2D-C127-439F-819F-2482967333E4}">
      <dsp:nvSpPr>
        <dsp:cNvPr id="0" name=""/>
        <dsp:cNvSpPr/>
      </dsp:nvSpPr>
      <dsp:spPr>
        <a:xfrm>
          <a:off x="538507" y="289410"/>
          <a:ext cx="7539098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960" tIns="0" rIns="28496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What is LONELINESS </a:t>
          </a:r>
        </a:p>
      </dsp:txBody>
      <dsp:txXfrm>
        <a:off x="571651" y="322554"/>
        <a:ext cx="7472810" cy="612672"/>
      </dsp:txXfrm>
    </dsp:sp>
    <dsp:sp modelId="{6DDF1022-3A91-4C30-9DCD-5C63575E100F}">
      <dsp:nvSpPr>
        <dsp:cNvPr id="0" name=""/>
        <dsp:cNvSpPr/>
      </dsp:nvSpPr>
      <dsp:spPr>
        <a:xfrm>
          <a:off x="0" y="1672170"/>
          <a:ext cx="1077014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C223CA-DA88-43C9-8063-782AEBA0AC13}">
      <dsp:nvSpPr>
        <dsp:cNvPr id="0" name=""/>
        <dsp:cNvSpPr/>
      </dsp:nvSpPr>
      <dsp:spPr>
        <a:xfrm>
          <a:off x="538507" y="1332690"/>
          <a:ext cx="7539098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960" tIns="0" rIns="28496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Subjective feeling </a:t>
          </a:r>
        </a:p>
      </dsp:txBody>
      <dsp:txXfrm>
        <a:off x="571651" y="1365834"/>
        <a:ext cx="7472810" cy="612672"/>
      </dsp:txXfrm>
    </dsp:sp>
    <dsp:sp modelId="{E4FA0973-A68C-4994-A7EB-634C36AA3D4D}">
      <dsp:nvSpPr>
        <dsp:cNvPr id="0" name=""/>
        <dsp:cNvSpPr/>
      </dsp:nvSpPr>
      <dsp:spPr>
        <a:xfrm>
          <a:off x="0" y="2715450"/>
          <a:ext cx="1077014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0964B1-A7C1-470C-B691-4CAAB4E300EA}">
      <dsp:nvSpPr>
        <dsp:cNvPr id="0" name=""/>
        <dsp:cNvSpPr/>
      </dsp:nvSpPr>
      <dsp:spPr>
        <a:xfrm>
          <a:off x="538507" y="2375970"/>
          <a:ext cx="7539098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960" tIns="0" rIns="28496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One’s desired level of social relationship not met</a:t>
          </a:r>
        </a:p>
      </dsp:txBody>
      <dsp:txXfrm>
        <a:off x="571651" y="2409114"/>
        <a:ext cx="7472810" cy="612672"/>
      </dsp:txXfrm>
    </dsp:sp>
    <dsp:sp modelId="{4211DAEF-5E97-4EFF-A104-4C26C282EFF6}">
      <dsp:nvSpPr>
        <dsp:cNvPr id="0" name=""/>
        <dsp:cNvSpPr/>
      </dsp:nvSpPr>
      <dsp:spPr>
        <a:xfrm>
          <a:off x="0" y="3758730"/>
          <a:ext cx="10770140" cy="1376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5883" tIns="479044" rIns="835883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A person can be lonely in a crowd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A person can live alone and not be lonely or socially isolated</a:t>
          </a:r>
        </a:p>
      </dsp:txBody>
      <dsp:txXfrm>
        <a:off x="0" y="3758730"/>
        <a:ext cx="10770140" cy="1376550"/>
      </dsp:txXfrm>
    </dsp:sp>
    <dsp:sp modelId="{662BEE9E-B910-4BC1-BF65-5178281AF707}">
      <dsp:nvSpPr>
        <dsp:cNvPr id="0" name=""/>
        <dsp:cNvSpPr/>
      </dsp:nvSpPr>
      <dsp:spPr>
        <a:xfrm>
          <a:off x="538507" y="3419250"/>
          <a:ext cx="7539098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960" tIns="0" rIns="28496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Note: </a:t>
          </a:r>
        </a:p>
      </dsp:txBody>
      <dsp:txXfrm>
        <a:off x="571651" y="3452394"/>
        <a:ext cx="7472810" cy="6126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F7B368-33C4-497B-AFF6-71956A78AA05}">
      <dsp:nvSpPr>
        <dsp:cNvPr id="0" name=""/>
        <dsp:cNvSpPr/>
      </dsp:nvSpPr>
      <dsp:spPr>
        <a:xfrm>
          <a:off x="1702207" y="731834"/>
          <a:ext cx="1357784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28B973-8465-490F-8EF8-642113AD4A35}">
      <dsp:nvSpPr>
        <dsp:cNvPr id="0" name=""/>
        <dsp:cNvSpPr/>
      </dsp:nvSpPr>
      <dsp:spPr>
        <a:xfrm>
          <a:off x="3141459" y="617816"/>
          <a:ext cx="156145" cy="293281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2C644F-CF85-44C7-9F29-9C91B7EBB310}">
      <dsp:nvSpPr>
        <dsp:cNvPr id="0" name=""/>
        <dsp:cNvSpPr/>
      </dsp:nvSpPr>
      <dsp:spPr>
        <a:xfrm>
          <a:off x="800613" y="0"/>
          <a:ext cx="1463741" cy="146374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801" tIns="56801" rIns="56801" bIns="56801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/>
            <a:t>1</a:t>
          </a:r>
        </a:p>
      </dsp:txBody>
      <dsp:txXfrm>
        <a:off x="1014973" y="214360"/>
        <a:ext cx="1035021" cy="1035021"/>
      </dsp:txXfrm>
    </dsp:sp>
    <dsp:sp modelId="{F4C4F118-0045-472D-BC98-F35D730374DE}">
      <dsp:nvSpPr>
        <dsp:cNvPr id="0" name=""/>
        <dsp:cNvSpPr/>
      </dsp:nvSpPr>
      <dsp:spPr>
        <a:xfrm>
          <a:off x="4977" y="1629341"/>
          <a:ext cx="3055014" cy="3237933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983" tIns="165100" rIns="240983" bIns="1651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What are the characteristics of studies that have investigated loneliness among older adults who are homebound? </a:t>
          </a:r>
          <a:endParaRPr lang="en-US" sz="2400" kern="1200" dirty="0"/>
        </a:p>
      </dsp:txBody>
      <dsp:txXfrm>
        <a:off x="4977" y="2240344"/>
        <a:ext cx="3055014" cy="2626930"/>
      </dsp:txXfrm>
    </dsp:sp>
    <dsp:sp modelId="{F8798288-7922-4A20-861E-7FAEAA6D38CC}">
      <dsp:nvSpPr>
        <dsp:cNvPr id="0" name=""/>
        <dsp:cNvSpPr/>
      </dsp:nvSpPr>
      <dsp:spPr>
        <a:xfrm>
          <a:off x="3399438" y="731834"/>
          <a:ext cx="3055014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12F514-5539-4B7A-9AB9-932E8C4B39F9}">
      <dsp:nvSpPr>
        <dsp:cNvPr id="0" name=""/>
        <dsp:cNvSpPr/>
      </dsp:nvSpPr>
      <dsp:spPr>
        <a:xfrm>
          <a:off x="6535919" y="617816"/>
          <a:ext cx="156145" cy="293281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00866A-7393-4817-9348-3FB8B13A508E}">
      <dsp:nvSpPr>
        <dsp:cNvPr id="0" name=""/>
        <dsp:cNvSpPr/>
      </dsp:nvSpPr>
      <dsp:spPr>
        <a:xfrm>
          <a:off x="4195074" y="0"/>
          <a:ext cx="1463741" cy="146374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801" tIns="56801" rIns="56801" bIns="56801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/>
            <a:t>2</a:t>
          </a:r>
        </a:p>
      </dsp:txBody>
      <dsp:txXfrm>
        <a:off x="4409434" y="214360"/>
        <a:ext cx="1035021" cy="1035021"/>
      </dsp:txXfrm>
    </dsp:sp>
    <dsp:sp modelId="{97F2608D-E083-47CB-8FB2-D1FC2E565E49}">
      <dsp:nvSpPr>
        <dsp:cNvPr id="0" name=""/>
        <dsp:cNvSpPr/>
      </dsp:nvSpPr>
      <dsp:spPr>
        <a:xfrm>
          <a:off x="3399438" y="1629341"/>
          <a:ext cx="3055014" cy="3237933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983" tIns="165100" rIns="240983" bIns="1651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What are the risk factors for homebound in older adults? </a:t>
          </a:r>
          <a:endParaRPr lang="en-US" sz="2400" kern="1200" dirty="0"/>
        </a:p>
      </dsp:txBody>
      <dsp:txXfrm>
        <a:off x="3399438" y="2240344"/>
        <a:ext cx="3055014" cy="2626930"/>
      </dsp:txXfrm>
    </dsp:sp>
    <dsp:sp modelId="{99C4B94F-52E1-4F3C-BB8E-C746EEB3D478}">
      <dsp:nvSpPr>
        <dsp:cNvPr id="0" name=""/>
        <dsp:cNvSpPr/>
      </dsp:nvSpPr>
      <dsp:spPr>
        <a:xfrm>
          <a:off x="6793898" y="731834"/>
          <a:ext cx="1527507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5BF8CD-6E79-45A2-9CD5-0ACD1F445FDF}">
      <dsp:nvSpPr>
        <dsp:cNvPr id="0" name=""/>
        <dsp:cNvSpPr/>
      </dsp:nvSpPr>
      <dsp:spPr>
        <a:xfrm>
          <a:off x="7589535" y="0"/>
          <a:ext cx="1463741" cy="146374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801" tIns="56801" rIns="56801" bIns="56801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/>
            <a:t>3</a:t>
          </a:r>
        </a:p>
      </dsp:txBody>
      <dsp:txXfrm>
        <a:off x="7803895" y="214360"/>
        <a:ext cx="1035021" cy="1035021"/>
      </dsp:txXfrm>
    </dsp:sp>
    <dsp:sp modelId="{B750EC2B-8674-445D-98F2-BE7CE0E5A808}">
      <dsp:nvSpPr>
        <dsp:cNvPr id="0" name=""/>
        <dsp:cNvSpPr/>
      </dsp:nvSpPr>
      <dsp:spPr>
        <a:xfrm>
          <a:off x="6793898" y="1629341"/>
          <a:ext cx="3055014" cy="3237933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983" tIns="165100" rIns="240983" bIns="1651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What coping strategies to reduce loneliness were reported in these studies?</a:t>
          </a:r>
          <a:endParaRPr lang="en-US" sz="2400" kern="1200" dirty="0"/>
        </a:p>
      </dsp:txBody>
      <dsp:txXfrm>
        <a:off x="6793898" y="2240344"/>
        <a:ext cx="3055014" cy="26269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348625-A8FB-40AC-9265-A6B5DA8E061A}">
      <dsp:nvSpPr>
        <dsp:cNvPr id="0" name=""/>
        <dsp:cNvSpPr/>
      </dsp:nvSpPr>
      <dsp:spPr>
        <a:xfrm>
          <a:off x="0" y="490882"/>
          <a:ext cx="7104773" cy="287968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1409" tIns="374904" rIns="55140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11 quantitative, two qualitative, One mixed-method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Published from 1999 to 2020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7 countries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Belgium, Canada, Hungary, Israel, UK (1 each); China (3); US (6)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Most collected data via surveys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7 studies - descriptive &amp; cross-sectional designs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4 studies -  randomized control trials</a:t>
          </a:r>
        </a:p>
      </dsp:txBody>
      <dsp:txXfrm>
        <a:off x="0" y="490882"/>
        <a:ext cx="7104773" cy="2879680"/>
      </dsp:txXfrm>
    </dsp:sp>
    <dsp:sp modelId="{6151E7BC-1B2E-4504-8314-E37F6907DE2C}">
      <dsp:nvSpPr>
        <dsp:cNvPr id="0" name=""/>
        <dsp:cNvSpPr/>
      </dsp:nvSpPr>
      <dsp:spPr>
        <a:xfrm>
          <a:off x="355238" y="225202"/>
          <a:ext cx="4973341" cy="5313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980" tIns="0" rIns="18798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Study Demographics</a:t>
          </a:r>
          <a:endParaRPr lang="en-US" sz="1800" kern="1200" dirty="0"/>
        </a:p>
      </dsp:txBody>
      <dsp:txXfrm>
        <a:off x="381177" y="251141"/>
        <a:ext cx="4921463" cy="479482"/>
      </dsp:txXfrm>
    </dsp:sp>
    <dsp:sp modelId="{B7327E9C-77A5-439C-9E27-547DB2362F4E}">
      <dsp:nvSpPr>
        <dsp:cNvPr id="0" name=""/>
        <dsp:cNvSpPr/>
      </dsp:nvSpPr>
      <dsp:spPr>
        <a:xfrm>
          <a:off x="0" y="3908103"/>
          <a:ext cx="7104773" cy="1360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1409" tIns="374904" rIns="55140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8 to 7,607 older adults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Age range 55-101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Mostly female</a:t>
          </a:r>
        </a:p>
      </dsp:txBody>
      <dsp:txXfrm>
        <a:off x="0" y="3908103"/>
        <a:ext cx="7104773" cy="1360800"/>
      </dsp:txXfrm>
    </dsp:sp>
    <dsp:sp modelId="{35453BA1-11F5-46F7-9D75-1411C7A03C81}">
      <dsp:nvSpPr>
        <dsp:cNvPr id="0" name=""/>
        <dsp:cNvSpPr/>
      </dsp:nvSpPr>
      <dsp:spPr>
        <a:xfrm>
          <a:off x="366474" y="3549958"/>
          <a:ext cx="4973341" cy="5313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980" tIns="0" rIns="18798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Research Population</a:t>
          </a:r>
          <a:endParaRPr lang="en-US" sz="1800" kern="1200"/>
        </a:p>
      </dsp:txBody>
      <dsp:txXfrm>
        <a:off x="392413" y="3575897"/>
        <a:ext cx="4921463" cy="4794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D73CC-F965-4F94-8A22-065C05BD44DA}">
      <dsp:nvSpPr>
        <dsp:cNvPr id="0" name=""/>
        <dsp:cNvSpPr/>
      </dsp:nvSpPr>
      <dsp:spPr>
        <a:xfrm>
          <a:off x="1357579" y="2749"/>
          <a:ext cx="4900485" cy="14308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083" tIns="292304" rIns="95083" bIns="292304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Conduct periodic assess­ment using validated 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loss of a significant relationship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geographic move,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relevant health conditions</a:t>
          </a:r>
        </a:p>
      </dsp:txBody>
      <dsp:txXfrm>
        <a:off x="1357579" y="2749"/>
        <a:ext cx="4900485" cy="1430826"/>
      </dsp:txXfrm>
    </dsp:sp>
    <dsp:sp modelId="{0E3B88FB-E96F-432C-90E5-775D9C066E50}">
      <dsp:nvSpPr>
        <dsp:cNvPr id="0" name=""/>
        <dsp:cNvSpPr/>
      </dsp:nvSpPr>
      <dsp:spPr>
        <a:xfrm>
          <a:off x="254" y="4389"/>
          <a:ext cx="1357324" cy="14275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29" tIns="113674" rIns="64829" bIns="11367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Conduct</a:t>
          </a:r>
        </a:p>
      </dsp:txBody>
      <dsp:txXfrm>
        <a:off x="254" y="4389"/>
        <a:ext cx="1357324" cy="1427546"/>
      </dsp:txXfrm>
    </dsp:sp>
    <dsp:sp modelId="{D2023B48-5BB1-42E1-958A-59236B106A57}">
      <dsp:nvSpPr>
        <dsp:cNvPr id="0" name=""/>
        <dsp:cNvSpPr/>
      </dsp:nvSpPr>
      <dsp:spPr>
        <a:xfrm>
          <a:off x="1375907" y="1502623"/>
          <a:ext cx="4885694" cy="1150801"/>
        </a:xfrm>
        <a:prstGeom prst="rect">
          <a:avLst/>
        </a:prstGeom>
        <a:solidFill>
          <a:schemeClr val="accent5">
            <a:hueOff val="2079079"/>
            <a:satOff val="-1338"/>
            <a:lumOff val="915"/>
            <a:alphaOff val="0"/>
          </a:schemeClr>
        </a:solidFill>
        <a:ln w="19050" cap="rnd" cmpd="sng" algn="ctr">
          <a:solidFill>
            <a:schemeClr val="accent5">
              <a:hueOff val="2079079"/>
              <a:satOff val="-1338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796" tIns="292304" rIns="94796" bIns="292304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Discuss the adverse health outcomes </a:t>
          </a:r>
        </a:p>
      </dsp:txBody>
      <dsp:txXfrm>
        <a:off x="1375907" y="1502623"/>
        <a:ext cx="4885694" cy="1150801"/>
      </dsp:txXfrm>
    </dsp:sp>
    <dsp:sp modelId="{07D0A637-EC1E-487D-88DD-109ED0282A90}">
      <dsp:nvSpPr>
        <dsp:cNvPr id="0" name=""/>
        <dsp:cNvSpPr/>
      </dsp:nvSpPr>
      <dsp:spPr>
        <a:xfrm>
          <a:off x="254" y="1502623"/>
          <a:ext cx="1375652" cy="11508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2079079"/>
              <a:satOff val="-1338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634" tIns="113674" rIns="64634" bIns="11367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Discuss</a:t>
          </a:r>
        </a:p>
      </dsp:txBody>
      <dsp:txXfrm>
        <a:off x="254" y="1502623"/>
        <a:ext cx="1375652" cy="1150801"/>
      </dsp:txXfrm>
    </dsp:sp>
    <dsp:sp modelId="{889874A9-D31E-4C7A-91C1-3655C5463CDB}">
      <dsp:nvSpPr>
        <dsp:cNvPr id="0" name=""/>
        <dsp:cNvSpPr/>
      </dsp:nvSpPr>
      <dsp:spPr>
        <a:xfrm>
          <a:off x="1394958" y="2722473"/>
          <a:ext cx="4871007" cy="1150801"/>
        </a:xfrm>
        <a:prstGeom prst="rect">
          <a:avLst/>
        </a:prstGeom>
        <a:solidFill>
          <a:schemeClr val="accent5">
            <a:hueOff val="4158159"/>
            <a:satOff val="-2675"/>
            <a:lumOff val="1829"/>
            <a:alphaOff val="0"/>
          </a:schemeClr>
        </a:solidFill>
        <a:ln w="19050" cap="rnd" cmpd="sng" algn="ctr">
          <a:solidFill>
            <a:schemeClr val="accent5">
              <a:hueOff val="4158159"/>
              <a:satOff val="-2675"/>
              <a:lumOff val="18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511" tIns="292304" rIns="94511" bIns="292304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Connect isolated or lonely older adults with needed social care</a:t>
          </a:r>
        </a:p>
      </dsp:txBody>
      <dsp:txXfrm>
        <a:off x="1394958" y="2722473"/>
        <a:ext cx="4871007" cy="1150801"/>
      </dsp:txXfrm>
    </dsp:sp>
    <dsp:sp modelId="{F932B976-5BB3-4389-A26B-4799F40C457A}">
      <dsp:nvSpPr>
        <dsp:cNvPr id="0" name=""/>
        <dsp:cNvSpPr/>
      </dsp:nvSpPr>
      <dsp:spPr>
        <a:xfrm>
          <a:off x="254" y="2722473"/>
          <a:ext cx="1394703" cy="11508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4158159"/>
              <a:satOff val="-2675"/>
              <a:lumOff val="18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439" tIns="113674" rIns="64439" bIns="11367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Connect</a:t>
          </a:r>
        </a:p>
      </dsp:txBody>
      <dsp:txXfrm>
        <a:off x="254" y="2722473"/>
        <a:ext cx="1394703" cy="1150801"/>
      </dsp:txXfrm>
    </dsp:sp>
    <dsp:sp modelId="{F940E52B-DCE5-4522-954A-05777E42D7F6}">
      <dsp:nvSpPr>
        <dsp:cNvPr id="0" name=""/>
        <dsp:cNvSpPr/>
      </dsp:nvSpPr>
      <dsp:spPr>
        <a:xfrm>
          <a:off x="1360944" y="3944544"/>
          <a:ext cx="4905276" cy="1150801"/>
        </a:xfrm>
        <a:prstGeom prst="rect">
          <a:avLst/>
        </a:prstGeom>
        <a:solidFill>
          <a:schemeClr val="accent5">
            <a:hueOff val="6237238"/>
            <a:satOff val="-4013"/>
            <a:lumOff val="2744"/>
            <a:alphaOff val="0"/>
          </a:schemeClr>
        </a:solidFill>
        <a:ln w="19050" cap="rnd" cmpd="sng" algn="ctr">
          <a:solidFill>
            <a:schemeClr val="accent5">
              <a:hueOff val="6237238"/>
              <a:satOff val="-4013"/>
              <a:lumOff val="27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176" tIns="292304" rIns="95176" bIns="292304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Determine any underlying causes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e.g., hearing loss, mobility limitations </a:t>
          </a:r>
        </a:p>
      </dsp:txBody>
      <dsp:txXfrm>
        <a:off x="1360944" y="3944544"/>
        <a:ext cx="4905276" cy="1150801"/>
      </dsp:txXfrm>
    </dsp:sp>
    <dsp:sp modelId="{F6E337EB-EFB5-4A7F-B94A-EFE9F8D62545}">
      <dsp:nvSpPr>
        <dsp:cNvPr id="0" name=""/>
        <dsp:cNvSpPr/>
      </dsp:nvSpPr>
      <dsp:spPr>
        <a:xfrm>
          <a:off x="254" y="3942323"/>
          <a:ext cx="1356603" cy="11508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6237238"/>
              <a:satOff val="-4013"/>
              <a:lumOff val="27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93" tIns="113674" rIns="64893" bIns="113674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Determine</a:t>
          </a:r>
        </a:p>
      </dsp:txBody>
      <dsp:txXfrm>
        <a:off x="254" y="3942323"/>
        <a:ext cx="1356603" cy="11508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3/24/2023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3/24/2023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our article was an integrative literature review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IR was guided by Whittemore and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knafl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analysis process which ….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purpose of the .. to search, extract, appraise, and synthesize what is known about loneliness in older adults who are homebound</a:t>
            </a:r>
          </a:p>
          <a:p>
            <a:r>
              <a:rPr lang="en-US" dirty="0"/>
              <a:t>Evaluate strengths and weaknesses of the studies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Identify areas for future research. </a:t>
            </a:r>
            <a:r>
              <a:rPr lang="en-US" dirty="0"/>
              <a:t> </a:t>
            </a:r>
          </a:p>
          <a:p>
            <a:endParaRPr lang="en-US" dirty="0"/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37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976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36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90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5476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226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574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491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6301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631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018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9163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911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852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12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100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955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Here’s the article reference.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138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44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54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08CF4-9462-4DC7-935C-604B2E5B17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10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59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26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12% in 5 </a:t>
            </a:r>
            <a:r>
              <a:rPr lang="en-US" dirty="0" err="1"/>
              <a:t>yrs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98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21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118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2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18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92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8699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84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338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30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6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684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26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8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6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4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5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25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3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968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doi:10.3928/00989134-20210624-01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2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2" name="Picture 14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3" name="Oval 16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4" name="Picture 18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5" name="Picture 20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6" name="Rectangle 22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Freeform: Shape 26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36916" y="4729061"/>
            <a:ext cx="10407602" cy="69058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dirty="0">
                <a:solidFill>
                  <a:srgbClr val="EBEBEB"/>
                </a:solidFill>
              </a:rPr>
              <a:t>Loneliness in homebound older adults: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716010" y="5376555"/>
            <a:ext cx="10407602" cy="55270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000"/>
              </a:spcBef>
            </a:pPr>
            <a:r>
              <a:rPr lang="en-US" sz="2000" cap="all" dirty="0">
                <a:solidFill>
                  <a:schemeClr val="tx2">
                    <a:lumMod val="40000"/>
                    <a:lumOff val="60000"/>
                  </a:schemeClr>
                </a:solidFill>
              </a:rPr>
              <a:t>Integrative Literature Review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99C708-3E6A-4CF8-8FA7-5FCCB7473351}"/>
              </a:ext>
            </a:extLst>
          </p:cNvPr>
          <p:cNvSpPr txBox="1"/>
          <p:nvPr/>
        </p:nvSpPr>
        <p:spPr>
          <a:xfrm>
            <a:off x="424752" y="6097820"/>
            <a:ext cx="8441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FCNI Research Article Discussion by Francesca C. Ezeokonkwo, Ph.D., RN</a:t>
            </a:r>
          </a:p>
          <a:p>
            <a:pPr algn="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91D4DF-E5A5-467F-9659-466233332CC4}"/>
              </a:ext>
            </a:extLst>
          </p:cNvPr>
          <p:cNvSpPr txBox="1"/>
          <p:nvPr/>
        </p:nvSpPr>
        <p:spPr>
          <a:xfrm>
            <a:off x="10341569" y="6330008"/>
            <a:ext cx="1775706" cy="366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03/22/2022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DD7F3C-5CDD-477C-940D-801ADD61D1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472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554F5-AACA-4BB4-BD1F-B38A35E4E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108" y="629266"/>
            <a:ext cx="3307744" cy="1641986"/>
          </a:xfrm>
        </p:spPr>
        <p:txBody>
          <a:bodyPr>
            <a:normAutofit/>
          </a:bodyPr>
          <a:lstStyle/>
          <a:p>
            <a:r>
              <a:rPr lang="en-US" dirty="0"/>
              <a:t>PURPOSE</a:t>
            </a:r>
          </a:p>
        </p:txBody>
      </p:sp>
      <p:pic>
        <p:nvPicPr>
          <p:cNvPr id="5" name="Picture 4" descr="Glasses on top of a book">
            <a:extLst>
              <a:ext uri="{FF2B5EF4-FFF2-40B4-BE49-F238E27FC236}">
                <a16:creationId xmlns:a16="http://schemas.microsoft.com/office/drawing/2014/main" id="{65B3488A-7742-318C-2004-71D71BBF4F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97" r="33229" b="-1"/>
          <a:stretch/>
        </p:blipFill>
        <p:spPr>
          <a:xfrm>
            <a:off x="-1" y="10"/>
            <a:ext cx="573405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B68F9-903A-48B8-9FE2-F2CEA8AE8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3650" y="2438401"/>
            <a:ext cx="5734050" cy="2781300"/>
          </a:xfrm>
        </p:spPr>
        <p:txBody>
          <a:bodyPr>
            <a:normAutofit fontScale="85000" lnSpcReduction="20000"/>
          </a:bodyPr>
          <a:lstStyle/>
          <a:p>
            <a:pPr lvl="1" defTabSz="914400">
              <a:lnSpc>
                <a:spcPct val="150000"/>
              </a:lnSpc>
              <a:spcBef>
                <a:spcPts val="600"/>
              </a:spcBef>
              <a:buClrTx/>
              <a:buSzTx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To </a:t>
            </a:r>
            <a:r>
              <a:rPr lang="en-US" sz="2800" dirty="0">
                <a:latin typeface="Euphemia"/>
                <a:ea typeface="+mn-ea"/>
                <a:cs typeface="+mn-cs"/>
              </a:rPr>
              <a:t>synthesize l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iterature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 relating to loneliness among older adults who are homebound </a:t>
            </a:r>
          </a:p>
          <a:p>
            <a:pPr lvl="1" defTabSz="914400">
              <a:lnSpc>
                <a:spcPct val="150000"/>
              </a:lnSpc>
              <a:spcBef>
                <a:spcPts val="600"/>
              </a:spcBef>
              <a:buClrTx/>
              <a:buSzTx/>
              <a:defRPr/>
            </a:pPr>
            <a:r>
              <a:rPr lang="en-US" sz="2800" dirty="0">
                <a:latin typeface="Euphemia"/>
                <a:ea typeface="+mn-ea"/>
                <a:cs typeface="+mn-cs"/>
              </a:rPr>
              <a:t>Evaluate the studies </a:t>
            </a:r>
          </a:p>
          <a:p>
            <a:pPr lvl="1" defTabSz="914400">
              <a:lnSpc>
                <a:spcPct val="150000"/>
              </a:lnSpc>
              <a:spcBef>
                <a:spcPts val="600"/>
              </a:spcBef>
              <a:buClrTx/>
              <a:buSzTx/>
              <a:defRPr/>
            </a:pPr>
            <a:r>
              <a:rPr lang="en-US" sz="2800" dirty="0">
                <a:latin typeface="Euphemia"/>
                <a:ea typeface="+mn-ea"/>
                <a:cs typeface="+mn-cs"/>
              </a:rPr>
              <a:t>I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dentify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 areas for future research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026921-CD49-C90C-588C-06BCEB6A1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58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</a:p>
        </p:txBody>
      </p:sp>
      <p:graphicFrame>
        <p:nvGraphicFramePr>
          <p:cNvPr id="4" name="Content Placeholder 3" descr="Stacked List showing 4 groups arranged from left to right with task descriptions under each group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6859660"/>
              </p:ext>
            </p:extLst>
          </p:nvPr>
        </p:nvGraphicFramePr>
        <p:xfrm>
          <a:off x="1103312" y="1381125"/>
          <a:ext cx="10193337" cy="4867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33F701-30F7-31B6-5061-AFABAD6BE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6DCB7-E656-5196-5034-EA4F96759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Analytical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AF0F8-9AA5-3BA3-D691-FD6187000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Whittmore</a:t>
            </a:r>
            <a:r>
              <a:rPr lang="en-US" dirty="0"/>
              <a:t> and </a:t>
            </a:r>
            <a:r>
              <a:rPr lang="en-US" dirty="0" err="1"/>
              <a:t>Knafl</a:t>
            </a:r>
            <a:r>
              <a:rPr lang="en-US" dirty="0"/>
              <a:t> (2005) 5 step method: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Problem identification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Literature search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Study appraisal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Extraction and analysis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Synthesis and presentation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4C967-9157-637B-C7EE-77B881A08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0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13CC3C-0E1E-3D6C-9FF5-EBE35A804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931" y="452718"/>
            <a:ext cx="4638903" cy="1400530"/>
          </a:xfrm>
        </p:spPr>
        <p:txBody>
          <a:bodyPr>
            <a:normAutofit/>
          </a:bodyPr>
          <a:lstStyle/>
          <a:p>
            <a:r>
              <a:rPr lang="en-US"/>
              <a:t>Search Strategy</a:t>
            </a:r>
            <a:endParaRPr lang="en-US" dirty="0"/>
          </a:p>
        </p:txBody>
      </p:sp>
      <p:sp>
        <p:nvSpPr>
          <p:cNvPr id="16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FF9961-48C3-EE26-1C96-A4BB09481D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876" r="19838" b="2"/>
          <a:stretch/>
        </p:blipFill>
        <p:spPr>
          <a:xfrm>
            <a:off x="3" y="10"/>
            <a:ext cx="4973099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F78ED-625C-5F65-FFF1-685EF5A78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FF54DE5-C571-48E8-A5BC-B369434E2F44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D3DF9-B069-7D81-7E64-58BB252BA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950" y="2052918"/>
            <a:ext cx="4638903" cy="4195481"/>
          </a:xfrm>
        </p:spPr>
        <p:txBody>
          <a:bodyPr>
            <a:normAutofit/>
          </a:bodyPr>
          <a:lstStyle/>
          <a:p>
            <a:r>
              <a:rPr lang="en-US" sz="1700"/>
              <a:t>Five databases</a:t>
            </a:r>
          </a:p>
          <a:p>
            <a:pPr lvl="1"/>
            <a:r>
              <a:rPr lang="en-US" sz="1700"/>
              <a:t>CINAHL, PubMed, </a:t>
            </a:r>
            <a:r>
              <a:rPr lang="en-US" sz="1700" err="1"/>
              <a:t>PsychINFO</a:t>
            </a:r>
            <a:r>
              <a:rPr lang="en-US" sz="1700"/>
              <a:t>, Scopus, and Embase</a:t>
            </a:r>
          </a:p>
          <a:p>
            <a:r>
              <a:rPr lang="en-US" sz="1700"/>
              <a:t>Search terms: </a:t>
            </a:r>
          </a:p>
          <a:p>
            <a:pPr lvl="1"/>
            <a:r>
              <a:rPr lang="en-US" sz="1700"/>
              <a:t>Older adults, elderly, old age, older people, seniors, senior citizens</a:t>
            </a:r>
          </a:p>
          <a:p>
            <a:pPr lvl="1"/>
            <a:r>
              <a:rPr lang="en-US" sz="1700"/>
              <a:t> homebound, housebound, shut-in</a:t>
            </a:r>
          </a:p>
          <a:p>
            <a:pPr lvl="1"/>
            <a:r>
              <a:rPr lang="en-US" sz="1700"/>
              <a:t>loneliness, lonesome, alone, and lonely.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700"/>
              <a:t>Use of Truncations </a:t>
            </a:r>
          </a:p>
          <a:p>
            <a:r>
              <a:rPr lang="en-US" sz="1700"/>
              <a:t>No restriction on publication date</a:t>
            </a:r>
          </a:p>
          <a:p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732884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0343E-3A0A-45AA-86FC-9CD2E4D50E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INCLUSION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1150C7-94C9-43BE-AD1A-1E87A689BAD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Focused on older adults who are homebound; </a:t>
            </a:r>
          </a:p>
          <a:p>
            <a:pPr>
              <a:lnSpc>
                <a:spcPct val="150000"/>
              </a:lnSpc>
            </a:pPr>
            <a:r>
              <a:rPr lang="en-US" dirty="0"/>
              <a:t>Describe or examine aspects of being lonely or loneliness </a:t>
            </a:r>
          </a:p>
          <a:p>
            <a:r>
              <a:rPr lang="en-US" dirty="0"/>
              <a:t>English </a:t>
            </a:r>
          </a:p>
          <a:p>
            <a:r>
              <a:rPr lang="en-US" dirty="0"/>
              <a:t>Primary research </a:t>
            </a:r>
          </a:p>
          <a:p>
            <a:r>
              <a:rPr lang="en-US" dirty="0"/>
              <a:t>Studies outside and within US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478A5F-5514-4B1B-B531-B872ACBCFE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6110" y="533400"/>
            <a:ext cx="4919472" cy="1890712"/>
          </a:xfrm>
        </p:spPr>
        <p:txBody>
          <a:bodyPr/>
          <a:lstStyle/>
          <a:p>
            <a:r>
              <a:rPr lang="en-US" dirty="0"/>
              <a:t>EXCLUSION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434305-96CF-45B2-8BA3-6816A044E89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Foreign languages</a:t>
            </a:r>
          </a:p>
          <a:p>
            <a:pPr>
              <a:lnSpc>
                <a:spcPct val="150000"/>
              </a:lnSpc>
            </a:pPr>
            <a:r>
              <a:rPr lang="en-US" dirty="0"/>
              <a:t>Not primary research, and </a:t>
            </a:r>
          </a:p>
          <a:p>
            <a:pPr>
              <a:lnSpc>
                <a:spcPct val="150000"/>
              </a:lnSpc>
            </a:pPr>
            <a:r>
              <a:rPr lang="en-US" dirty="0"/>
              <a:t>Articles that did not discuss homebound older adults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F24857-F9EE-10F9-8490-417D07D8D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14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50D1A3-07FD-99A6-8658-F11F2CF682C2}"/>
              </a:ext>
            </a:extLst>
          </p:cNvPr>
          <p:cNvSpPr txBox="1"/>
          <p:nvPr/>
        </p:nvSpPr>
        <p:spPr>
          <a:xfrm>
            <a:off x="1623316" y="982594"/>
            <a:ext cx="6863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Inclusion and Exclusion criteria</a:t>
            </a:r>
          </a:p>
        </p:txBody>
      </p:sp>
    </p:spTree>
    <p:extLst>
      <p:ext uri="{BB962C8B-B14F-4D97-AF65-F5344CB8AC3E}">
        <p14:creationId xmlns:p14="http://schemas.microsoft.com/office/powerpoint/2010/main" val="541582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1B85C6-6A3A-C444-8685-B6F79F3DD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Study Selection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F1C5B55-78B9-F617-98B1-56D36581D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2044557"/>
            <a:ext cx="6721496" cy="3688423"/>
          </a:xfrm>
        </p:spPr>
        <p:txBody>
          <a:bodyPr anchor="ctr">
            <a:normAutofit/>
          </a:bodyPr>
          <a:lstStyle/>
          <a:p>
            <a:r>
              <a:rPr lang="en-US" dirty="0"/>
              <a:t>331 articles</a:t>
            </a:r>
          </a:p>
          <a:p>
            <a:pPr lvl="1"/>
            <a:r>
              <a:rPr lang="en-US" dirty="0"/>
              <a:t>Duplicates removed</a:t>
            </a:r>
          </a:p>
          <a:p>
            <a:r>
              <a:rPr lang="en-US" dirty="0"/>
              <a:t>150 titles screened</a:t>
            </a:r>
          </a:p>
          <a:p>
            <a:r>
              <a:rPr lang="en-US" dirty="0"/>
              <a:t>45 Full text articles assessed for eligibility</a:t>
            </a:r>
          </a:p>
          <a:p>
            <a:pPr lvl="1"/>
            <a:r>
              <a:rPr lang="en-US" dirty="0"/>
              <a:t>Two research team members </a:t>
            </a:r>
          </a:p>
          <a:p>
            <a:r>
              <a:rPr lang="en-US" dirty="0"/>
              <a:t>Final 14 articles</a:t>
            </a:r>
          </a:p>
          <a:p>
            <a:pPr lvl="1"/>
            <a:r>
              <a:rPr lang="en-US" dirty="0"/>
              <a:t>All research members agreed on final set of articles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18819-C00C-3584-0E3F-9645564AE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2612" y="6400005"/>
            <a:ext cx="633127" cy="301752"/>
          </a:xfrm>
        </p:spPr>
        <p:txBody>
          <a:bodyPr anchor="ctr">
            <a:normAutofit/>
          </a:bodyPr>
          <a:lstStyle/>
          <a:p>
            <a:pPr algn="r">
              <a:spcAft>
                <a:spcPts val="600"/>
              </a:spcAft>
            </a:pPr>
            <a:fld id="{0FF54DE5-C571-48E8-A5BC-B369434E2F44}" type="slidenum">
              <a:rPr lang="en-US" sz="1100">
                <a:solidFill>
                  <a:schemeClr val="accent1"/>
                </a:solidFill>
              </a:rPr>
              <a:pPr algn="r">
                <a:spcAft>
                  <a:spcPts val="600"/>
                </a:spcAft>
              </a:pPr>
              <a:t>15</a:t>
            </a:fld>
            <a:endParaRPr lang="en-US" sz="11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424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39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57" name="Picture 41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59" name="Oval 43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0" name="Picture 45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61" name="Picture 47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62" name="Rectangle 49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3" name="Rectangle 51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AE7268-7712-E532-0ED0-AC09386F7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PRISMA Diagram</a:t>
            </a:r>
          </a:p>
        </p:txBody>
      </p:sp>
      <p:sp>
        <p:nvSpPr>
          <p:cNvPr id="54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6" name="Freeform: Shape 55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A372DB-296D-FD50-FCD2-00C526410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0FF54DE5-C571-48E8-A5BC-B369434E2F44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16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20FF4246-6C6F-8EFA-2F50-FA211E421CE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" r="6271"/>
          <a:stretch/>
        </p:blipFill>
        <p:spPr>
          <a:xfrm>
            <a:off x="714531" y="647698"/>
            <a:ext cx="6129308" cy="55621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15511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FF31A-449A-084A-9A7A-CE8C5A0CD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Appraisal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A10EA-962B-4163-319E-D9401457A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69204"/>
            <a:ext cx="8946541" cy="4779195"/>
          </a:xfrm>
        </p:spPr>
        <p:txBody>
          <a:bodyPr/>
          <a:lstStyle/>
          <a:p>
            <a:r>
              <a:rPr lang="en-US" dirty="0"/>
              <a:t>9 – item appraisal tool (Hawker et al., 2002)</a:t>
            </a:r>
          </a:p>
          <a:p>
            <a:pPr lvl="1"/>
            <a:r>
              <a:rPr lang="en-US" dirty="0"/>
              <a:t>abstract and title; introduction and aims; method and data; sampling; data analysis; ethics and bias; results; transferability or generalizability; and implications and usefulness. </a:t>
            </a:r>
          </a:p>
          <a:p>
            <a:pPr lvl="1"/>
            <a:r>
              <a:rPr lang="en-US" dirty="0"/>
              <a:t>Each section is scored by four values: good - very poor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1st author appraisal reviewed by 2nd &amp; 3rd authors</a:t>
            </a:r>
          </a:p>
          <a:p>
            <a:r>
              <a:rPr lang="en-US" dirty="0"/>
              <a:t>Maximum score of 36 points</a:t>
            </a:r>
          </a:p>
          <a:p>
            <a:r>
              <a:rPr lang="en-US" dirty="0"/>
              <a:t>Scores: 29 - 36</a:t>
            </a:r>
          </a:p>
          <a:p>
            <a:r>
              <a:rPr lang="en-US" dirty="0"/>
              <a:t>No article elimination</a:t>
            </a:r>
          </a:p>
          <a:p>
            <a:r>
              <a:rPr lang="en-US" dirty="0"/>
              <a:t>Theoretical framework: 3 articles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E45B0A-963E-B8AA-B76E-8F257CEA1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3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07FEEC7A-3596-A6C2-8658-7851C1A278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2516541"/>
              </p:ext>
            </p:extLst>
          </p:nvPr>
        </p:nvGraphicFramePr>
        <p:xfrm>
          <a:off x="4720781" y="1143000"/>
          <a:ext cx="7104773" cy="5319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A55470-875A-0A8A-8B3E-5B2B9AF69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51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8725A-3488-4262-BBB9-525740265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58DD6-6CBB-46AC-840B-858DD4A23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983" y="2052214"/>
            <a:ext cx="4917738" cy="419618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Characteristic of loneliness in older adults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isk factors for homebound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ocation of older adults who are homebound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Methods to reduce loneliness in older adults who are homebound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F469CD-00A2-5E07-8F12-174BC0BD33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330" r="2" b="2"/>
          <a:stretch/>
        </p:blipFill>
        <p:spPr>
          <a:xfrm>
            <a:off x="6091916" y="2052213"/>
            <a:ext cx="5451627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939774-776D-39CB-243F-7B7D279BB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1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60874D03-E90B-4A71-A3A8-B4B3B1C15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19513" cy="6957848"/>
          </a:xfrm>
          <a:prstGeom prst="rect">
            <a:avLst/>
          </a:prstGeom>
        </p:spPr>
      </p:pic>
      <p:pic>
        <p:nvPicPr>
          <p:cNvPr id="11" name="Picture 10" descr="A page of a book&#10;&#10;Description automatically generated with low confidence">
            <a:extLst>
              <a:ext uri="{FF2B5EF4-FFF2-40B4-BE49-F238E27FC236}">
                <a16:creationId xmlns:a16="http://schemas.microsoft.com/office/drawing/2014/main" id="{E163F47B-E86E-44B6-AA64-ADE4BFFACD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900" y="0"/>
            <a:ext cx="2598245" cy="3429000"/>
          </a:xfrm>
          <a:prstGeom prst="rect">
            <a:avLst/>
          </a:prstGeom>
        </p:spPr>
      </p:pic>
      <p:pic>
        <p:nvPicPr>
          <p:cNvPr id="7" name="Picture 6" descr="A page of a book&#10;&#10;Description automatically generated with low confidence">
            <a:extLst>
              <a:ext uri="{FF2B5EF4-FFF2-40B4-BE49-F238E27FC236}">
                <a16:creationId xmlns:a16="http://schemas.microsoft.com/office/drawing/2014/main" id="{A494E8E6-DE66-489B-8680-65F00F49B0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145" y="3429000"/>
            <a:ext cx="2911365" cy="3528848"/>
          </a:xfrm>
          <a:prstGeom prst="rect">
            <a:avLst/>
          </a:prstGeom>
        </p:spPr>
      </p:pic>
      <p:pic>
        <p:nvPicPr>
          <p:cNvPr id="15" name="Picture 14" descr="A close-up of a document&#10;&#10;Description automatically generated">
            <a:extLst>
              <a:ext uri="{FF2B5EF4-FFF2-40B4-BE49-F238E27FC236}">
                <a16:creationId xmlns:a16="http://schemas.microsoft.com/office/drawing/2014/main" id="{0C597792-2C86-4100-9761-023485D887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145" y="0"/>
            <a:ext cx="2911365" cy="3429000"/>
          </a:xfrm>
          <a:prstGeom prst="rect">
            <a:avLst/>
          </a:prstGeom>
        </p:spPr>
      </p:pic>
      <p:pic>
        <p:nvPicPr>
          <p:cNvPr id="17" name="Picture 16" descr="A close-up of a document&#10;&#10;Description automatically generated">
            <a:extLst>
              <a:ext uri="{FF2B5EF4-FFF2-40B4-BE49-F238E27FC236}">
                <a16:creationId xmlns:a16="http://schemas.microsoft.com/office/drawing/2014/main" id="{59E2730C-768B-4A8C-80E3-4C05FD73DC4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510" y="3237185"/>
            <a:ext cx="3037490" cy="3685505"/>
          </a:xfrm>
          <a:prstGeom prst="rect">
            <a:avLst/>
          </a:prstGeom>
        </p:spPr>
      </p:pic>
      <p:pic>
        <p:nvPicPr>
          <p:cNvPr id="13" name="Picture 12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8442CF2C-856E-4EE6-B6E9-71DA3511BF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510" y="0"/>
            <a:ext cx="3037490" cy="3237186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FCFD33-7F34-44F1-96BC-81BA30A383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/>
          <a:stretch>
            <a:fillRect/>
          </a:stretch>
        </p:blipFill>
        <p:spPr>
          <a:xfrm>
            <a:off x="3644900" y="3364309"/>
            <a:ext cx="2728765" cy="3558382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85F0B4B-0A08-43DB-AA23-4896087A2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21249C-8026-FC38-92AB-FB97395BE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274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160563-0C44-42B0-8B75-36AC2934A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Results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E22E3-AEC8-47E4-961C-2D5BEC104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2953" y="804671"/>
            <a:ext cx="7371077" cy="4728923"/>
          </a:xfrm>
        </p:spPr>
        <p:txBody>
          <a:bodyPr anchor="ctr">
            <a:normAutofit/>
          </a:bodyPr>
          <a:lstStyle/>
          <a:p>
            <a:pPr marL="342900" marR="0" lvl="0" indent="-342900" defTabSz="4572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Characteristics of loneliness in homebound older adults </a:t>
            </a:r>
          </a:p>
          <a:p>
            <a:pPr lvl="1"/>
            <a:r>
              <a:rPr lang="en-US" dirty="0"/>
              <a:t>Lonelier and more loneliness risk factors</a:t>
            </a:r>
          </a:p>
          <a:p>
            <a:pPr lvl="1"/>
            <a:r>
              <a:rPr lang="en-US" dirty="0"/>
              <a:t>Evidence of depression, low morale, and limited functional abilities</a:t>
            </a:r>
          </a:p>
          <a:p>
            <a:pPr lvl="1"/>
            <a:r>
              <a:rPr lang="en-US" dirty="0"/>
              <a:t>Positive religious coping -&gt; negative correlation with depression and loneliness </a:t>
            </a:r>
          </a:p>
          <a:p>
            <a:pPr lvl="2"/>
            <a:r>
              <a:rPr lang="en-US" dirty="0"/>
              <a:t>Higher score on spirituality measures, lower loneliness, and depression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D76B12-5CD7-7BDE-4B9A-6CFDC684F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6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BBE206-633B-43B5-B703-A2C0694C8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Results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5B206-CFCB-46FC-A1B0-C333E4B7F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>
            <a:normAutofit/>
          </a:bodyPr>
          <a:lstStyle/>
          <a:p>
            <a:pPr marL="342900" marR="0" lvl="0" indent="-342900" defTabSz="4572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Risk factors for homebound in older adults</a:t>
            </a:r>
          </a:p>
          <a:p>
            <a:pPr lvl="1" indent="-342900">
              <a:buClr>
                <a:srgbClr val="1E5155">
                  <a:lumMod val="40000"/>
                  <a:lumOff val="60000"/>
                </a:srgbClr>
              </a:buClr>
              <a:defRPr/>
            </a:pP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</a:t>
            </a:r>
            <a:r>
              <a:rPr kumimoji="0" lang="en-US" b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mited</a:t>
            </a:r>
            <a:r>
              <a:rPr kumimoji="0" lang="en-US" b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functional status</a:t>
            </a:r>
          </a:p>
          <a:p>
            <a:pPr lvl="1" indent="-342900">
              <a:buClr>
                <a:srgbClr val="1E5155">
                  <a:lumMod val="40000"/>
                  <a:lumOff val="60000"/>
                </a:srgbClr>
              </a:buClr>
              <a:defRPr/>
            </a:pP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kumimoji="0" lang="en-US" b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ctivity</a:t>
            </a:r>
            <a:r>
              <a:rPr kumimoji="0" lang="en-US" b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limitation</a:t>
            </a:r>
          </a:p>
          <a:p>
            <a:pPr lvl="1" indent="-342900">
              <a:buClr>
                <a:srgbClr val="1E5155">
                  <a:lumMod val="40000"/>
                  <a:lumOff val="60000"/>
                </a:srgbClr>
              </a:buClr>
              <a:defRPr/>
            </a:pP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kumimoji="0" lang="en-US" b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epressive</a:t>
            </a:r>
            <a:r>
              <a:rPr kumimoji="0" lang="en-US" b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symptoms</a:t>
            </a:r>
          </a:p>
          <a:p>
            <a:pPr lvl="1" indent="-342900">
              <a:buClr>
                <a:srgbClr val="1E5155">
                  <a:lumMod val="40000"/>
                  <a:lumOff val="60000"/>
                </a:srgbClr>
              </a:buClr>
              <a:defRPr/>
            </a:pP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kumimoji="0" lang="en-US" b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earing</a:t>
            </a:r>
            <a:r>
              <a:rPr kumimoji="0" lang="en-US" b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impairment</a:t>
            </a:r>
          </a:p>
          <a:p>
            <a:pPr lvl="1" indent="-342900">
              <a:buClr>
                <a:srgbClr val="1E5155">
                  <a:lumMod val="40000"/>
                  <a:lumOff val="60000"/>
                </a:srgbClr>
              </a:buClr>
              <a:defRPr/>
            </a:pP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</a:t>
            </a:r>
            <a:r>
              <a:rPr kumimoji="0" lang="en-US" b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ing</a:t>
            </a:r>
            <a:r>
              <a:rPr kumimoji="0" lang="en-US" b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old </a:t>
            </a:r>
          </a:p>
          <a:p>
            <a:pPr lvl="1" indent="-342900">
              <a:buClr>
                <a:srgbClr val="1E5155">
                  <a:lumMod val="40000"/>
                  <a:lumOff val="60000"/>
                </a:srgbClr>
              </a:buClr>
              <a:defRPr/>
            </a:pPr>
            <a:r>
              <a:rPr kumimoji="0" lang="en-US" b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Lack of exercise and</a:t>
            </a:r>
          </a:p>
          <a:p>
            <a:pPr lvl="1" indent="-342900">
              <a:buClr>
                <a:srgbClr val="1E5155">
                  <a:lumMod val="40000"/>
                  <a:lumOff val="60000"/>
                </a:srgbClr>
              </a:buClr>
              <a:defRPr/>
            </a:pPr>
            <a:r>
              <a:rPr kumimoji="0" lang="en-US" b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Low social support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Checkmate in a chess game">
            <a:extLst>
              <a:ext uri="{FF2B5EF4-FFF2-40B4-BE49-F238E27FC236}">
                <a16:creationId xmlns:a16="http://schemas.microsoft.com/office/drawing/2014/main" id="{C1B884AC-5F08-6F52-BA60-68A331BABB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97" r="24682" b="1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47BC98-AE0B-B680-6A0C-CB7445DFC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24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AA792-050B-44CA-B114-8280ECA99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/>
              <a:t>Results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5A091-7742-461C-AA92-A04A51F89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457" y="1853250"/>
            <a:ext cx="5996892" cy="4395150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ocation of older adults who are homebound</a:t>
            </a:r>
          </a:p>
          <a:p>
            <a:pPr lvl="1"/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Study settings: </a:t>
            </a:r>
          </a:p>
          <a:p>
            <a:pPr lvl="2"/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13 studies in the participant’s homes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 in a daycare center</a:t>
            </a:r>
          </a:p>
          <a:p>
            <a:pPr lvl="1"/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Living alone: 58% – 98%</a:t>
            </a:r>
          </a:p>
          <a:p>
            <a:pPr lvl="2"/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Widowed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Live with family and spouse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Assisted living community</a:t>
            </a:r>
          </a:p>
          <a:p>
            <a:pPr lvl="1"/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House, apartment, urban communities</a:t>
            </a:r>
          </a:p>
          <a:p>
            <a:pPr lvl="1"/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1"/>
            <a:endParaRPr lang="en-US" b="1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1"/>
            <a:endParaRPr lang="en-US" b="1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43FFBF-A44D-3D0C-0ED9-5E20595760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8" r="4087" b="-2"/>
          <a:stretch/>
        </p:blipFill>
        <p:spPr>
          <a:xfrm>
            <a:off x="6091916" y="2231209"/>
            <a:ext cx="5451627" cy="38381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73262-93AD-1599-6A6D-071BBDAAA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88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D6F23E-6A20-47FF-B38A-8B11E20CE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931" y="452718"/>
            <a:ext cx="4638903" cy="1400530"/>
          </a:xfrm>
        </p:spPr>
        <p:txBody>
          <a:bodyPr>
            <a:normAutofit/>
          </a:bodyPr>
          <a:lstStyle/>
          <a:p>
            <a:r>
              <a:rPr lang="en-US"/>
              <a:t>Results cont.</a:t>
            </a:r>
          </a:p>
        </p:txBody>
      </p:sp>
      <p:sp>
        <p:nvSpPr>
          <p:cNvPr id="45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771773-D8A3-C82E-3072-128BA28B80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86" r="35787" b="2"/>
          <a:stretch/>
        </p:blipFill>
        <p:spPr>
          <a:xfrm>
            <a:off x="3" y="10"/>
            <a:ext cx="4973099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14EE2-96AD-405C-AD4C-321641E5D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9951" y="1414130"/>
            <a:ext cx="6793965" cy="483426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1800" b="1" dirty="0"/>
              <a:t>Methods to reduce loneliness in older adults who are homebound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1600" dirty="0"/>
              <a:t> Home visits</a:t>
            </a:r>
          </a:p>
          <a:p>
            <a:pPr lvl="2"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Home-delivered meals</a:t>
            </a:r>
          </a:p>
          <a:p>
            <a:pPr lvl="2"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Physician home visit programs</a:t>
            </a:r>
          </a:p>
          <a:p>
            <a:pPr lvl="2"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Friendly volunteer visitors</a:t>
            </a:r>
          </a:p>
          <a:p>
            <a:pPr marL="91440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dirty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1600" dirty="0"/>
              <a:t>Technology</a:t>
            </a:r>
          </a:p>
          <a:p>
            <a:pPr lvl="2"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Skype, video telephone, and videoconference  </a:t>
            </a:r>
          </a:p>
          <a:p>
            <a:pPr lvl="2"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Watching television or listening to the radio   </a:t>
            </a:r>
          </a:p>
          <a:p>
            <a:pPr marL="91440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dirty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1600" dirty="0"/>
              <a:t>Physical and mental health interventions</a:t>
            </a:r>
          </a:p>
          <a:p>
            <a:pPr lvl="2"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Cognitive Behavioral Therapy (CBT), low impact &amp; breathing exercise</a:t>
            </a:r>
          </a:p>
          <a:p>
            <a:pPr lvl="2"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Quizzes and games, and reminiscence sessions</a:t>
            </a:r>
          </a:p>
          <a:p>
            <a:pPr marL="91440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dirty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1600" dirty="0"/>
              <a:t>Personal religious beliefs</a:t>
            </a:r>
          </a:p>
          <a:p>
            <a:pPr lvl="1">
              <a:lnSpc>
                <a:spcPct val="90000"/>
              </a:lnSpc>
            </a:pPr>
            <a:endParaRPr lang="en-US" sz="1400" dirty="0"/>
          </a:p>
          <a:p>
            <a:pPr lvl="1">
              <a:lnSpc>
                <a:spcPct val="90000"/>
              </a:lnSpc>
            </a:pP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C9C22-4A6A-316C-28C9-4385B87C7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45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34816-5A3A-CCCE-3FFA-127E68E7F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6A549-CC5B-D00A-94D4-051DB0AB8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240" y="1345916"/>
            <a:ext cx="11599524" cy="5157626"/>
          </a:xfrm>
        </p:spPr>
        <p:txBody>
          <a:bodyPr>
            <a:normAutofit/>
          </a:bodyPr>
          <a:lstStyle/>
          <a:p>
            <a:r>
              <a:rPr lang="en-US" dirty="0"/>
              <a:t>Interchangeable use of Loneliness vs social isolation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Studies conducted in various regions; meaning of loneliness may vary by culture</a:t>
            </a:r>
          </a:p>
          <a:p>
            <a:pPr>
              <a:buClr>
                <a:srgbClr val="1E5155">
                  <a:lumMod val="40000"/>
                  <a:lumOff val="60000"/>
                </a:srgbClr>
              </a:buClr>
              <a:defRPr/>
            </a:pPr>
            <a:r>
              <a:rPr lang="en-US" dirty="0"/>
              <a:t>English-only articles; studies in other languages.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</a:t>
            </a:r>
            <a:endParaRPr lang="en-US" dirty="0"/>
          </a:p>
          <a:p>
            <a:r>
              <a:rPr lang="en-US" dirty="0"/>
              <a:t>Inconsistencies:</a:t>
            </a:r>
          </a:p>
          <a:p>
            <a:pPr lvl="1"/>
            <a:r>
              <a:rPr lang="en-US" dirty="0"/>
              <a:t> definition of homebound</a:t>
            </a:r>
          </a:p>
          <a:p>
            <a:pPr lvl="1"/>
            <a:r>
              <a:rPr lang="en-US" dirty="0"/>
              <a:t>participants’ baseline health status</a:t>
            </a:r>
          </a:p>
          <a:p>
            <a:pPr lvl="1"/>
            <a:r>
              <a:rPr lang="en-US" dirty="0"/>
              <a:t>loneliness measurement tools </a:t>
            </a:r>
          </a:p>
          <a:p>
            <a:r>
              <a:rPr lang="en-US" dirty="0"/>
              <a:t>Convenience samples</a:t>
            </a:r>
          </a:p>
          <a:p>
            <a:r>
              <a:rPr lang="en-US" dirty="0"/>
              <a:t>Few studies included control or comparison groups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D03F3-4439-EEC4-BE52-4ED358152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62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81329F-4B9A-4983-8415-70579A7A6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Research </a:t>
            </a:r>
            <a:br>
              <a:rPr lang="en-US" dirty="0"/>
            </a:br>
            <a:r>
              <a:rPr lang="en-US" dirty="0"/>
              <a:t>Gaps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6D6A9-7FF5-4C36-9B69-74AA39784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r>
              <a:rPr lang="en-US" dirty="0"/>
              <a:t>Variation in loneliness measures</a:t>
            </a:r>
          </a:p>
          <a:p>
            <a:r>
              <a:rPr lang="en-US" dirty="0"/>
              <a:t>Inconsistencies in the homebound definition</a:t>
            </a:r>
          </a:p>
          <a:p>
            <a:r>
              <a:rPr lang="en-US" dirty="0"/>
              <a:t>Use and benefit of technology </a:t>
            </a:r>
          </a:p>
          <a:p>
            <a:r>
              <a:rPr lang="en-US" dirty="0"/>
              <a:t>Role of spirituality and religiosity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755995-764A-4986-8330-59C2083688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3386" y="4495308"/>
            <a:ext cx="3733970" cy="188189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9CECA7-CB7B-C11F-C16B-0FB605912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708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E6F9A3-300E-47F5-B41C-C8C5E758D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8689D4-EF7E-4EA7-B91B-AFD26D27E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063417"/>
            <a:ext cx="3505495" cy="4675396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2F2F2"/>
                </a:solidFill>
              </a:rPr>
              <a:t>Practice Implications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B4701B-39FE-43B8-86AA-D6B8789C2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ounded Rectangle 9">
            <a:extLst>
              <a:ext uri="{FF2B5EF4-FFF2-40B4-BE49-F238E27FC236}">
                <a16:creationId xmlns:a16="http://schemas.microsoft.com/office/drawing/2014/main" id="{E9A7EF13-49FA-4355-971A-34B065F35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63500" dist="25400" dir="5400000" algn="tl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CF3C3E-0F7B-4F0C-8EBD-BDD38E9C6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BB30BF3-1CFB-3933-826F-D5C63F6074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8382621"/>
              </p:ext>
            </p:extLst>
          </p:nvPr>
        </p:nvGraphicFramePr>
        <p:xfrm>
          <a:off x="5276850" y="1063416"/>
          <a:ext cx="6266221" cy="5095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27530D-5777-2ADC-1542-DB3F9BDCA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07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52D69A-C64A-448F-9EA5-4A3868210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ABC7B-BEA7-4E77-996D-7EA4A2092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0904" y="1645920"/>
            <a:ext cx="7226510" cy="447082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Loneliness has significant detrimental effects on health</a:t>
            </a:r>
          </a:p>
          <a:p>
            <a:pPr>
              <a:lnSpc>
                <a:spcPct val="90000"/>
              </a:lnSpc>
            </a:pPr>
            <a:r>
              <a:rPr lang="en-US" dirty="0"/>
              <a:t>Older adults often face physical and psychosocial difficulties as they age</a:t>
            </a:r>
          </a:p>
          <a:p>
            <a:pPr>
              <a:lnSpc>
                <a:spcPct val="90000"/>
              </a:lnSpc>
            </a:pPr>
            <a:r>
              <a:rPr lang="en-US" dirty="0"/>
              <a:t>Older adults who are homebound experience more loneliness</a:t>
            </a:r>
          </a:p>
          <a:p>
            <a:r>
              <a:rPr lang="en-US" dirty="0"/>
              <a:t>Nurses should access older adults for loneliness with every encounter.</a:t>
            </a:r>
          </a:p>
          <a:p>
            <a:r>
              <a:rPr lang="en-US" dirty="0"/>
              <a:t>Nurses should pay particular attention and conduct thorough loneliness assessments using a standardized tool.</a:t>
            </a:r>
          </a:p>
          <a:p>
            <a:r>
              <a:rPr lang="en-US" dirty="0"/>
              <a:t>Nurses are in an important position to assess for and recognize loneliness in those who are homebound and ensure that patients receive appropriate care and treatment. </a:t>
            </a:r>
          </a:p>
          <a:p>
            <a:endParaRPr lang="en-US" dirty="0"/>
          </a:p>
          <a:p>
            <a:pPr>
              <a:lnSpc>
                <a:spcPct val="90000"/>
              </a:lnSpc>
            </a:pP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374521-DD89-C88B-DEBC-EF2754732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3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5C6C3-6982-4115-944E-51ED6B739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 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66A4E-BAFE-4211-B8DA-5889DBB34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Ezeokonkwo, F. C., Sekula, K. L., &amp; Theeke, L. A. (2021). Loneliness in Homebound Older Adults: Integrative Literature Review.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Journal of Gerontological Nursing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47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(8), 13-20. </a:t>
            </a:r>
            <a:r>
              <a:rPr lang="en-US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https://doi.org/doi:10.3928/00989134-20210624-01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6FBEA7-2FA2-5632-B0A8-B2363A309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740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52CF15B-B62D-425C-826D-EDECC5BA3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3299DF8-AE9C-4FAD-9FFA-8EF6DD8EC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988BDCF-FA66-4854-A037-4AC6C70E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8809F0-2E78-4011-ABDB-1EAD84843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0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0215" y="1123527"/>
            <a:ext cx="2739856" cy="46048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</p:pic>
      <p:sp>
        <p:nvSpPr>
          <p:cNvPr id="33" name="Rectangle 28">
            <a:extLst>
              <a:ext uri="{FF2B5EF4-FFF2-40B4-BE49-F238E27FC236}">
                <a16:creationId xmlns:a16="http://schemas.microsoft.com/office/drawing/2014/main" id="{F54F5317-715A-4856-908F-8B232EB6D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3FFC23-3B4D-48E2-BAED-B56CEBF0BD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6435" y="2105144"/>
            <a:ext cx="4030844" cy="268051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587DC2-0EA8-198B-87A6-D11CB00D7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60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B4D3C1-2B6B-41ED-9AAE-60F3D9386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Why?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00BCE9C-3390-4EBD-435D-13B1E12AF5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4116340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A22021-4C1D-6A69-168C-F6ABE99D6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77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935FCB4B-CA3D-2597-FA9F-14E4AC7901E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2296609"/>
              </p:ext>
            </p:extLst>
          </p:nvPr>
        </p:nvGraphicFramePr>
        <p:xfrm>
          <a:off x="838200" y="752272"/>
          <a:ext cx="10770140" cy="5424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33A061-21E1-A959-6BD1-D823C1292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1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71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87" name="Picture 73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89" name="Oval 75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1" name="Picture 77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92" name="Picture 79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93" name="Rectangle 81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D27CF008-4B18-436D-B2D5-C1346C124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CE22DAD8-5F67-4B73-ADA9-06EF381F7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67E646-9A83-4F3D-A9DE-CA5E743B5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5" y="4854346"/>
            <a:ext cx="10263965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Loneliness vs. social isolation</a:t>
            </a:r>
            <a:endParaRPr lang="en-US" sz="48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482F768-7F41-4007-A0F7-998048F305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970835" y="107157"/>
            <a:ext cx="7703694" cy="419576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29E054-BB17-B081-541F-0E3BD4DDC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90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3EFDB-FBE5-8242-6CFD-ADECE7D46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D207B-2BC7-EA06-10E8-0859FC1EC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History of Research on loneliness</a:t>
            </a:r>
          </a:p>
          <a:p>
            <a:pPr lvl="1"/>
            <a:r>
              <a:rPr lang="en-US" dirty="0"/>
              <a:t>1933 </a:t>
            </a:r>
          </a:p>
          <a:p>
            <a:pPr lvl="1"/>
            <a:r>
              <a:rPr lang="en-US" dirty="0"/>
              <a:t>Nursing literature 1955</a:t>
            </a:r>
          </a:p>
          <a:p>
            <a:r>
              <a:rPr lang="en-US" dirty="0"/>
              <a:t>Several studies</a:t>
            </a:r>
          </a:p>
          <a:p>
            <a:r>
              <a:rPr lang="en-US" dirty="0"/>
              <a:t>Have you ever felt lonely?</a:t>
            </a:r>
          </a:p>
          <a:p>
            <a:pPr lvl="1"/>
            <a:r>
              <a:rPr lang="en-US" dirty="0"/>
              <a:t>Affects people across the age spectrum</a:t>
            </a:r>
          </a:p>
          <a:p>
            <a:r>
              <a:rPr lang="en-US" dirty="0"/>
              <a:t>Rises in young adulthood</a:t>
            </a:r>
          </a:p>
          <a:p>
            <a:r>
              <a:rPr lang="en-US" dirty="0"/>
              <a:t>Decreases in middle age</a:t>
            </a:r>
          </a:p>
          <a:p>
            <a:r>
              <a:rPr lang="en-US" dirty="0"/>
              <a:t>Increases again in older age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3F3AE-8DB0-9323-7159-045D267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5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BF0BF-20B8-413B-8954-27B5E23FC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233B3-1FB7-4630-8DE8-25C8F811A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160" y="1400176"/>
            <a:ext cx="11352943" cy="4848224"/>
          </a:xfrm>
        </p:spPr>
        <p:txBody>
          <a:bodyPr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Growing epidemic  </a:t>
            </a:r>
          </a:p>
          <a:p>
            <a:pPr lvl="1" indent="-342900">
              <a:lnSpc>
                <a:spcPct val="150000"/>
              </a:lnSpc>
              <a:buClr>
                <a:srgbClr val="1E5155">
                  <a:lumMod val="40000"/>
                  <a:lumOff val="60000"/>
                </a:srgbClr>
              </a:buClr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COVID -19 pandemic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International recognition as a public health issue</a:t>
            </a:r>
          </a:p>
          <a:p>
            <a:pPr lvl="1" indent="-342900">
              <a:lnSpc>
                <a:spcPct val="150000"/>
              </a:lnSpc>
              <a:buClr>
                <a:srgbClr val="1E5155">
                  <a:lumMod val="40000"/>
                  <a:lumOff val="60000"/>
                </a:srgbClr>
              </a:buClr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Ministers of Loneliness – </a:t>
            </a:r>
          </a:p>
          <a:p>
            <a:pPr lvl="2" indent="-342900">
              <a:lnSpc>
                <a:spcPct val="150000"/>
              </a:lnSpc>
              <a:buClr>
                <a:srgbClr val="1E5155">
                  <a:lumMod val="40000"/>
                  <a:lumOff val="60000"/>
                </a:srgbClr>
              </a:buClr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UK (2018)</a:t>
            </a:r>
          </a:p>
          <a:p>
            <a:pPr lvl="2" indent="-342900">
              <a:lnSpc>
                <a:spcPct val="150000"/>
              </a:lnSpc>
              <a:buClr>
                <a:srgbClr val="1E5155">
                  <a:lumMod val="40000"/>
                  <a:lumOff val="60000"/>
                </a:srgbClr>
              </a:buClr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Japan (2021)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46% of adults Americans reported being lonely (Cigna, 2018)</a:t>
            </a:r>
          </a:p>
          <a:p>
            <a:pPr>
              <a:lnSpc>
                <a:spcPct val="150000"/>
              </a:lnSpc>
            </a:pPr>
            <a:r>
              <a:rPr lang="en-US" dirty="0"/>
              <a:t>**58%  reported being lonely (Cigna, 2021)***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6D51E2-8EDF-1CFF-2A1C-01399BECF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3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BB2C1-DFEE-653B-541E-C05A2D573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F1422-B4EC-E6EC-2633-0BB630F9F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395151"/>
          </a:xfrm>
        </p:spPr>
        <p:txBody>
          <a:bodyPr/>
          <a:lstStyle/>
          <a:p>
            <a:r>
              <a:rPr lang="en-US" dirty="0"/>
              <a:t>Morbidity and mortality</a:t>
            </a:r>
          </a:p>
          <a:p>
            <a:r>
              <a:rPr lang="en-US" dirty="0"/>
              <a:t>Overall health risk compared to smoking &amp; obesity</a:t>
            </a:r>
          </a:p>
          <a:p>
            <a:r>
              <a:rPr lang="en-US" dirty="0"/>
              <a:t>Physical and mental conditions:</a:t>
            </a:r>
          </a:p>
          <a:p>
            <a:pPr lvl="1"/>
            <a:r>
              <a:rPr lang="en-US" dirty="0"/>
              <a:t>cardiovascular disease </a:t>
            </a:r>
          </a:p>
          <a:p>
            <a:pPr lvl="1"/>
            <a:r>
              <a:rPr lang="en-US" dirty="0"/>
              <a:t>diabetes </a:t>
            </a:r>
          </a:p>
          <a:p>
            <a:pPr lvl="1"/>
            <a:r>
              <a:rPr lang="en-US" dirty="0"/>
              <a:t>stroke</a:t>
            </a:r>
          </a:p>
          <a:p>
            <a:pPr lvl="1"/>
            <a:r>
              <a:rPr lang="en-US" dirty="0"/>
              <a:t>dementia</a:t>
            </a:r>
          </a:p>
          <a:p>
            <a:pPr lvl="1"/>
            <a:r>
              <a:rPr lang="en-US" dirty="0"/>
              <a:t>hopelessness</a:t>
            </a:r>
          </a:p>
          <a:p>
            <a:pPr lvl="1"/>
            <a:r>
              <a:rPr lang="en-US" dirty="0"/>
              <a:t>depression</a:t>
            </a:r>
          </a:p>
          <a:p>
            <a:pPr lvl="1"/>
            <a:r>
              <a:rPr lang="en-US" dirty="0"/>
              <a:t>immune and respiratory illnesses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C15803-A38C-78A8-EF72-273CA74B2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5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EC020-243A-445B-97A2-6DDD28D24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A777E-4214-40F8-BD99-041987B30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1571946"/>
            <a:ext cx="10899778" cy="4676453"/>
          </a:xfrm>
        </p:spPr>
        <p:txBody>
          <a:bodyPr>
            <a:normAutofit/>
          </a:bodyPr>
          <a:lstStyle/>
          <a:p>
            <a:r>
              <a:rPr lang="en-US" dirty="0"/>
              <a:t>Loneliness affects people across all developmental stages </a:t>
            </a:r>
          </a:p>
          <a:p>
            <a:r>
              <a:rPr lang="en-US" dirty="0"/>
              <a:t>Older adults are at great risk</a:t>
            </a:r>
          </a:p>
          <a:p>
            <a:pPr lvl="1"/>
            <a:r>
              <a:rPr lang="en-US" dirty="0"/>
              <a:t>Chronic illnesses</a:t>
            </a:r>
          </a:p>
          <a:p>
            <a:pPr lvl="1"/>
            <a:r>
              <a:rPr lang="en-US" dirty="0"/>
              <a:t>disabilities</a:t>
            </a:r>
          </a:p>
          <a:p>
            <a:pPr lvl="1"/>
            <a:r>
              <a:rPr lang="en-US" dirty="0"/>
              <a:t>loss of family &amp; friends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809112-B713-7326-E93C-AEDAFDB6C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089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4873beb7-5857-4685-be1f-d57550cc96cc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1773</TotalTime>
  <Words>1193</Words>
  <Application>Microsoft Office PowerPoint</Application>
  <PresentationFormat>Widescreen</PresentationFormat>
  <Paragraphs>269</Paragraphs>
  <Slides>29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Century Gothic</vt:lpstr>
      <vt:lpstr>Euphemia</vt:lpstr>
      <vt:lpstr>Times New Roman</vt:lpstr>
      <vt:lpstr>Wingdings</vt:lpstr>
      <vt:lpstr>Wingdings 3</vt:lpstr>
      <vt:lpstr>Ion</vt:lpstr>
      <vt:lpstr>Loneliness in homebound older adults:</vt:lpstr>
      <vt:lpstr>.</vt:lpstr>
      <vt:lpstr>Why?</vt:lpstr>
      <vt:lpstr>PowerPoint Presentation</vt:lpstr>
      <vt:lpstr>Loneliness vs. social isolation</vt:lpstr>
      <vt:lpstr>Background</vt:lpstr>
      <vt:lpstr>Background</vt:lpstr>
      <vt:lpstr>Background</vt:lpstr>
      <vt:lpstr>Background</vt:lpstr>
      <vt:lpstr>PURPOSE</vt:lpstr>
      <vt:lpstr>Research Questions</vt:lpstr>
      <vt:lpstr>Analytical Approach</vt:lpstr>
      <vt:lpstr>Search Strategy</vt:lpstr>
      <vt:lpstr>PowerPoint Presentation</vt:lpstr>
      <vt:lpstr>Study Selection</vt:lpstr>
      <vt:lpstr>PRISMA Diagram</vt:lpstr>
      <vt:lpstr>Quality Appraisal</vt:lpstr>
      <vt:lpstr>PowerPoint Presentation</vt:lpstr>
      <vt:lpstr>RESULTS</vt:lpstr>
      <vt:lpstr>Results cont.</vt:lpstr>
      <vt:lpstr>Results cont.</vt:lpstr>
      <vt:lpstr>Results cont.</vt:lpstr>
      <vt:lpstr>Results cont.</vt:lpstr>
      <vt:lpstr>Limitations</vt:lpstr>
      <vt:lpstr>Research  Gaps</vt:lpstr>
      <vt:lpstr>Practice Implications</vt:lpstr>
      <vt:lpstr>Conclusion</vt:lpstr>
      <vt:lpstr> Reference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With Picture Layout</dc:title>
  <dc:creator>Francesca Ezeokonkwo</dc:creator>
  <cp:lastModifiedBy>Donna M Callaghan</cp:lastModifiedBy>
  <cp:revision>42</cp:revision>
  <dcterms:created xsi:type="dcterms:W3CDTF">2022-10-23T00:07:12Z</dcterms:created>
  <dcterms:modified xsi:type="dcterms:W3CDTF">2023-03-24T12:25:53Z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